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43169C-4FD4-47AA-BA9A-A035A10536F9}" type="datetimeFigureOut">
              <a:rPr lang="es-ES" smtClean="0"/>
              <a:t>14/11/2019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FB900F5-5105-400D-A018-7D3AD05D7E5A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548680"/>
            <a:ext cx="8458341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6000" b="1" dirty="0" err="1">
                <a:solidFill>
                  <a:srgbClr val="212121"/>
                </a:solidFill>
                <a:latin typeface="Amatic SC"/>
                <a:cs typeface="Arial" pitchFamily="34" charset="0"/>
              </a:rPr>
              <a:t>T</a:t>
            </a:r>
            <a:r>
              <a:rPr kumimoji="0" lang="es-ES" sz="6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alking</a:t>
            </a: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 </a:t>
            </a:r>
            <a:r>
              <a:rPr kumimoji="0" lang="es-ES" sz="6000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about</a:t>
            </a: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 </a:t>
            </a:r>
            <a:r>
              <a:rPr lang="es-ES" sz="6000" b="1" dirty="0">
                <a:solidFill>
                  <a:srgbClr val="212121"/>
                </a:solidFill>
                <a:latin typeface="Amatic SC"/>
                <a:cs typeface="Arial" pitchFamily="34" charset="0"/>
              </a:rPr>
              <a:t>P</a:t>
            </a:r>
            <a:r>
              <a:rPr kumimoji="0" lang="es-ES" sz="6000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Amatic SC"/>
                <a:cs typeface="Arial" pitchFamily="34" charset="0"/>
              </a:rPr>
              <a:t>ortugal</a:t>
            </a:r>
            <a:endParaRPr kumimoji="0" lang="es-E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br>
              <a:rPr kumimoji="0" lang="es-E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E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4" name="Picture 2" descr="https://lh4.googleusercontent.com/ODFSamOSrAf32OxuUKCM0Spi0n4n_ECjFpqHtyb1taeGvzWu2G_KInB4tmegIxIFjB0jI7liDCaKfl5jxeNVKz5TUDorJIfmi12Lr6NwZ5tLFOSmz_hC5Mg_Eg1EEw-cA09A1SKXp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264297" cy="3264297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763688" y="5589240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By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Julia Rodrigo, Antonio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Totu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and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Sofia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Source Code Pro"/>
                <a:cs typeface="Arial" pitchFamily="34" charset="0"/>
              </a:rPr>
              <a:t> Gracia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683568" y="2636912"/>
            <a:ext cx="7776864" cy="3312368"/>
          </a:xfrm>
        </p:spPr>
        <p:txBody>
          <a:bodyPr/>
          <a:lstStyle/>
          <a:p>
            <a:pPr algn="l"/>
            <a:r>
              <a:rPr lang="es-ES" sz="2800" b="0" dirty="0" smtClean="0"/>
              <a:t>Portugal</a:t>
            </a:r>
          </a:p>
          <a:p>
            <a:pPr algn="l"/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INDEX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31640" y="3501008"/>
          <a:ext cx="6408712" cy="18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624069">
                <a:tc>
                  <a:txBody>
                    <a:bodyPr/>
                    <a:lstStyle/>
                    <a:p>
                      <a:pPr rtl="0"/>
                      <a:r>
                        <a:rPr kumimoji="0" lang="es-ES" sz="2800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stereotypes</a:t>
                      </a:r>
                      <a:r>
                        <a:rPr kumimoji="0" lang="es-ES" sz="2800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kumimoji="0" lang="es-ES" sz="2800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prejudices</a:t>
                      </a:r>
                      <a:endParaRPr lang="es-ES" sz="2800" b="0" dirty="0" smtClean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r>
                        <a:rPr kumimoji="0" lang="en-US" sz="2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 and traditions of Romania</a:t>
                      </a:r>
                      <a:endParaRPr lang="es-ES" sz="2800" dirty="0"/>
                    </a:p>
                  </a:txBody>
                  <a:tcPr/>
                </a:tc>
              </a:tr>
              <a:tr h="624069">
                <a:tc>
                  <a:txBody>
                    <a:bodyPr/>
                    <a:lstStyle/>
                    <a:p>
                      <a:pPr rtl="0"/>
                      <a:r>
                        <a:rPr kumimoji="0" lang="es-ES" sz="2800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kumimoji="0" lang="es-ES" sz="2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Portugal</a:t>
                      </a:r>
                      <a:endParaRPr lang="es-ES" sz="2800" b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208912" cy="3456384"/>
          </a:xfrm>
        </p:spPr>
        <p:txBody>
          <a:bodyPr>
            <a:normAutofit lnSpcReduction="10000"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don't talk so much, they are very formal.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are very polite.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are not very creative with names.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are reserved.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are very workers.</a:t>
            </a:r>
          </a:p>
          <a:p>
            <a:r>
              <a:rPr lang="en-US" b="0" dirty="0" smtClean="0"/>
              <a:t/>
            </a:r>
            <a:br>
              <a:rPr lang="en-US" b="0" dirty="0" smtClean="0"/>
            </a:b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STEREOTYPES 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95536" y="2636912"/>
            <a:ext cx="8352928" cy="3456384"/>
          </a:xfrm>
        </p:spPr>
        <p:txBody>
          <a:bodyPr/>
          <a:lstStyle/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live in a simple and poor form.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don't have water.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are so energetic, outgoing and so talkers.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2400" b="0" dirty="0" smtClean="0"/>
              <a:t>They love go with their friends and go to parties.</a:t>
            </a:r>
          </a:p>
          <a:p>
            <a:pPr algn="l">
              <a:buFont typeface="Arial" pitchFamily="34" charset="0"/>
              <a:buChar char="•"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PREJUDICES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136904" cy="3456384"/>
          </a:xfrm>
        </p:spPr>
        <p:txBody>
          <a:bodyPr/>
          <a:lstStyle/>
          <a:p>
            <a:pPr algn="l" fontAlgn="base">
              <a:buFont typeface="Arial" pitchFamily="34" charset="0"/>
              <a:buChar char="•"/>
            </a:pPr>
            <a:r>
              <a:rPr lang="en-US" sz="1800" b="0" dirty="0" smtClean="0"/>
              <a:t>San Juan is a popular festivity that use hammers, leeks and balloons of San Juan 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1800" b="0" dirty="0" smtClean="0"/>
              <a:t>Portugal has a lot of delicious typical dishes, like ‘</a:t>
            </a:r>
            <a:r>
              <a:rPr lang="en-US" sz="1800" b="0" dirty="0" err="1" smtClean="0"/>
              <a:t>Buñuelos</a:t>
            </a:r>
            <a:r>
              <a:rPr lang="en-US" sz="1800" b="0" dirty="0" smtClean="0"/>
              <a:t> de </a:t>
            </a:r>
            <a:r>
              <a:rPr lang="en-US" sz="1800" b="0" dirty="0" err="1" smtClean="0"/>
              <a:t>bacalao</a:t>
            </a:r>
            <a:r>
              <a:rPr lang="en-US" sz="1800" b="0" dirty="0" smtClean="0"/>
              <a:t>’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CULTURE AND TRADITIONS OF PORTUGAL</a:t>
            </a:r>
            <a:endParaRPr lang="es-ES" dirty="0"/>
          </a:p>
        </p:txBody>
      </p:sp>
      <p:pic>
        <p:nvPicPr>
          <p:cNvPr id="26626" name="Picture 2" descr="C:\Users\miguel\AppData\Local\Microsoft\Windows\Temporary Internet Files\Content.IE5\X2VUT91I\Buñuelos_de_bacalao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005064"/>
            <a:ext cx="3033740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67544" y="2708920"/>
            <a:ext cx="8208912" cy="3384376"/>
          </a:xfrm>
        </p:spPr>
        <p:txBody>
          <a:bodyPr/>
          <a:lstStyle/>
          <a:p>
            <a:pPr algn="l" fontAlgn="base">
              <a:buFont typeface="Arial" pitchFamily="34" charset="0"/>
              <a:buChar char="•"/>
            </a:pPr>
            <a:r>
              <a:rPr lang="en-US" sz="1800" b="0" dirty="0" smtClean="0"/>
              <a:t>In 1992 some workers found, accidentally, carvings in some rocks near Vila Nova de </a:t>
            </a:r>
            <a:r>
              <a:rPr lang="en-US" sz="1800" b="0" dirty="0" err="1" smtClean="0"/>
              <a:t>Foz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Côa</a:t>
            </a:r>
            <a:r>
              <a:rPr lang="en-US" sz="1800" b="0" dirty="0" smtClean="0"/>
              <a:t>.</a:t>
            </a:r>
          </a:p>
          <a:p>
            <a:pPr algn="l" fontAlgn="base">
              <a:buFont typeface="Arial" pitchFamily="34" charset="0"/>
              <a:buChar char="•"/>
            </a:pPr>
            <a:r>
              <a:rPr lang="en-US" sz="1800" b="0" dirty="0" smtClean="0"/>
              <a:t>In 1415, Ceuta was conquered by Portugal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HISTORY OF </a:t>
            </a:r>
            <a:r>
              <a:rPr lang="es-ES" b="1" dirty="0" smtClean="0"/>
              <a:t>PORTUGAL</a:t>
            </a:r>
            <a:endParaRPr lang="es-ES" dirty="0"/>
          </a:p>
        </p:txBody>
      </p:sp>
      <p:pic>
        <p:nvPicPr>
          <p:cNvPr id="4" name="3 Imagen" descr="tall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221088"/>
            <a:ext cx="3456940" cy="205292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</TotalTime>
  <Words>147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Civil</vt:lpstr>
      <vt:lpstr>Diapositiva 1</vt:lpstr>
      <vt:lpstr>INDEX</vt:lpstr>
      <vt:lpstr>STEREOTYPES </vt:lpstr>
      <vt:lpstr>PREJUDICES</vt:lpstr>
      <vt:lpstr>CULTURE AND TRADITIONS OF PORTUGAL</vt:lpstr>
      <vt:lpstr>HISTORY OF PORTUGAL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miguel</dc:creator>
  <cp:lastModifiedBy>miguel</cp:lastModifiedBy>
  <cp:revision>2</cp:revision>
  <dcterms:created xsi:type="dcterms:W3CDTF">2019-11-14T14:59:04Z</dcterms:created>
  <dcterms:modified xsi:type="dcterms:W3CDTF">2019-11-14T15:10:38Z</dcterms:modified>
</cp:coreProperties>
</file>