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FE9A5A-ED88-4200-9C8C-675CE0CE08D7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49E4F0-B4D6-4925-812E-C9986110370D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23528" y="980728"/>
            <a:ext cx="846097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54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 </a:t>
            </a:r>
            <a:r>
              <a:rPr lang="es-ES" sz="5400" b="1" dirty="0" err="1">
                <a:solidFill>
                  <a:srgbClr val="212121"/>
                </a:solidFill>
                <a:latin typeface="Amatic SC"/>
                <a:cs typeface="Arial" pitchFamily="34" charset="0"/>
              </a:rPr>
              <a:t>T</a:t>
            </a:r>
            <a:r>
              <a:rPr kumimoji="0" lang="es-ES" sz="54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alking</a:t>
            </a:r>
            <a:r>
              <a:rPr kumimoji="0" lang="es-ES" sz="54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 </a:t>
            </a:r>
            <a:r>
              <a:rPr kumimoji="0" lang="es-ES" sz="54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about</a:t>
            </a:r>
            <a:r>
              <a:rPr kumimoji="0" lang="es-ES" sz="54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 romania</a:t>
            </a:r>
            <a:endParaRPr kumimoji="0" lang="es-E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30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30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2706" name="Picture 2" descr="https://lh4.googleusercontent.com/opdgllOX9aVHS5oanZ7BjqjyApMrGqmIWlqAZNTJqFkd9K6Gyapz6Cg0elf4FITxSDi88zLUvRocz_1hCgYO_cTae0NTYQ-P_tATkLS8XlmBQ7JfRsrXI33ac3cQ3gxJ_PXlv0LUX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08920"/>
            <a:ext cx="3048273" cy="30482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899592" y="57332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By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 Julia Rodrigo, Antonio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Totu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 and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Sofia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 Gracia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395536" y="656491"/>
            <a:ext cx="183095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2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INDEX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259632" y="2780928"/>
          <a:ext cx="6648400" cy="2248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8400"/>
              </a:tblGrid>
              <a:tr h="749341">
                <a:tc>
                  <a:txBody>
                    <a:bodyPr/>
                    <a:lstStyle/>
                    <a:p>
                      <a:pPr rtl="0"/>
                      <a:r>
                        <a:rPr kumimoji="0" lang="es-ES" sz="1800" b="0" i="0" u="none" strike="noStrike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Stereotypes</a:t>
                      </a:r>
                      <a:r>
                        <a:rPr kumimoji="0" lang="es-ES" sz="1800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s-ES" sz="1800" b="0" i="0" u="none" strike="noStrike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prejudices</a:t>
                      </a:r>
                      <a:endParaRPr lang="es-ES" b="0" dirty="0" smtClean="0"/>
                    </a:p>
                    <a:p>
                      <a:endParaRPr lang="es-ES" sz="2400" dirty="0"/>
                    </a:p>
                  </a:txBody>
                  <a:tcPr/>
                </a:tc>
              </a:tr>
              <a:tr h="749341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Culture and traditions of Romania</a:t>
                      </a:r>
                      <a:endParaRPr lang="es-ES" dirty="0"/>
                    </a:p>
                  </a:txBody>
                  <a:tcPr/>
                </a:tc>
              </a:tr>
              <a:tr h="749341">
                <a:tc>
                  <a:txBody>
                    <a:bodyPr/>
                    <a:lstStyle/>
                    <a:p>
                      <a:r>
                        <a:rPr kumimoji="0" lang="es-ES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kumimoji="0" lang="es-E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Romania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6372200" y="2924944"/>
            <a:ext cx="792088" cy="43204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6372200" y="3645024"/>
            <a:ext cx="792088" cy="432048"/>
          </a:xfrm>
          <a:prstGeom prst="roundRect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6372200" y="4437112"/>
            <a:ext cx="792088" cy="432048"/>
          </a:xfrm>
          <a:prstGeom prst="roundRect">
            <a:avLst>
              <a:gd name="adj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STEREOTYPES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fontAlgn="base">
              <a:buNone/>
            </a:pPr>
            <a:endParaRPr lang="en-US" sz="3600" dirty="0" smtClean="0"/>
          </a:p>
          <a:p>
            <a:pPr algn="l" fontAlgn="base">
              <a:buFont typeface="Arial" pitchFamily="34" charset="0"/>
              <a:buChar char="•"/>
            </a:pPr>
            <a:r>
              <a:rPr lang="en-US" sz="12800" dirty="0" smtClean="0"/>
              <a:t>R</a:t>
            </a:r>
            <a:r>
              <a:rPr lang="en-US" sz="12800" cap="none" dirty="0" smtClean="0"/>
              <a:t>omania is </a:t>
            </a:r>
            <a:r>
              <a:rPr lang="en-US" sz="12800" cap="none" dirty="0" err="1" smtClean="0"/>
              <a:t>dracula’s</a:t>
            </a:r>
            <a:r>
              <a:rPr lang="en-US" sz="12800" cap="none" dirty="0" smtClean="0"/>
              <a:t> land.</a:t>
            </a:r>
            <a:endParaRPr lang="en-US" sz="12800" dirty="0" smtClean="0"/>
          </a:p>
          <a:p>
            <a:pPr algn="l" fontAlgn="base">
              <a:buFont typeface="Arial" pitchFamily="34" charset="0"/>
              <a:buChar char="•"/>
            </a:pPr>
            <a:r>
              <a:rPr lang="en-US" sz="12800" dirty="0" smtClean="0"/>
              <a:t>A</a:t>
            </a:r>
            <a:r>
              <a:rPr lang="en-US" sz="12800" cap="none" dirty="0" smtClean="0"/>
              <a:t>ll the </a:t>
            </a:r>
            <a:r>
              <a:rPr lang="en-US" sz="12800" cap="none" dirty="0" err="1" smtClean="0"/>
              <a:t>romanian</a:t>
            </a:r>
            <a:r>
              <a:rPr lang="en-US" sz="12800" cap="none" dirty="0" smtClean="0"/>
              <a:t> hang up garlic in their houses.</a:t>
            </a:r>
            <a:endParaRPr lang="en-US" sz="12800" dirty="0" smtClean="0"/>
          </a:p>
          <a:p>
            <a:pPr algn="l" fontAlgn="base">
              <a:buFont typeface="Arial" pitchFamily="34" charset="0"/>
              <a:buChar char="•"/>
            </a:pPr>
            <a:r>
              <a:rPr lang="en-US" sz="12800" dirty="0" smtClean="0"/>
              <a:t>T</a:t>
            </a:r>
            <a:r>
              <a:rPr lang="en-US" sz="12800" cap="none" dirty="0" smtClean="0"/>
              <a:t>here are so many dogs in the streets.</a:t>
            </a:r>
            <a:endParaRPr lang="en-US" sz="12800" dirty="0" smtClean="0"/>
          </a:p>
          <a:p>
            <a:pPr algn="l" fontAlgn="base">
              <a:buFont typeface="Arial" pitchFamily="34" charset="0"/>
              <a:buChar char="•"/>
            </a:pPr>
            <a:r>
              <a:rPr lang="en-US" sz="12800" smtClean="0"/>
              <a:t>They are humble</a:t>
            </a:r>
            <a:r>
              <a:rPr lang="en-US" sz="3600" smtClean="0"/>
              <a:t>.</a:t>
            </a:r>
            <a:endParaRPr lang="en-US" sz="3600" dirty="0" smtClean="0"/>
          </a:p>
          <a:p>
            <a:pPr>
              <a:buNone/>
            </a:pPr>
            <a:endParaRPr lang="es-E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PREJUDICES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sz="3600" dirty="0" smtClean="0"/>
              <a:t>All Romanian are gypsies.</a:t>
            </a:r>
          </a:p>
          <a:p>
            <a:pPr fontAlgn="base"/>
            <a:r>
              <a:rPr lang="en-US" sz="3600" dirty="0" smtClean="0"/>
              <a:t>They don’t have so much money.</a:t>
            </a:r>
          </a:p>
          <a:p>
            <a:pPr fontAlgn="base"/>
            <a:r>
              <a:rPr lang="en-US" sz="3600" dirty="0" smtClean="0"/>
              <a:t>They often steal. </a:t>
            </a:r>
          </a:p>
          <a:p>
            <a:pPr fontAlgn="base"/>
            <a:r>
              <a:rPr lang="en-US" sz="3600" dirty="0" smtClean="0"/>
              <a:t>Everything is cheap there. </a:t>
            </a:r>
          </a:p>
          <a:p>
            <a:pPr fontAlgn="base"/>
            <a:r>
              <a:rPr lang="en-US" sz="3600" dirty="0" smtClean="0"/>
              <a:t>They are not polite.</a:t>
            </a:r>
          </a:p>
          <a:p>
            <a:pPr fontAlgn="base"/>
            <a:r>
              <a:rPr lang="en-US" sz="3600" dirty="0" smtClean="0"/>
              <a:t>It's a dangerous destination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CULTURE AND TRADITIONS OF ROMANIA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They have a traditional dress which is different for men and women. The most </a:t>
            </a:r>
            <a:r>
              <a:rPr lang="en-US" dirty="0" err="1" smtClean="0"/>
              <a:t>colourful</a:t>
            </a:r>
            <a:r>
              <a:rPr lang="en-US" dirty="0" smtClean="0"/>
              <a:t> dress is for women and the darkest </a:t>
            </a:r>
            <a:r>
              <a:rPr lang="en-US" dirty="0" err="1" smtClean="0"/>
              <a:t>colours</a:t>
            </a:r>
            <a:r>
              <a:rPr lang="en-US" dirty="0" smtClean="0"/>
              <a:t> are for the men’s clothes. </a:t>
            </a:r>
          </a:p>
          <a:p>
            <a:pPr fontAlgn="base"/>
            <a:r>
              <a:rPr lang="en-US" dirty="0" smtClean="0"/>
              <a:t>There are so many common dishes, like ‘</a:t>
            </a:r>
            <a:r>
              <a:rPr lang="en-US" dirty="0" err="1" smtClean="0"/>
              <a:t>sarmale</a:t>
            </a:r>
            <a:r>
              <a:rPr lang="en-US" dirty="0" smtClean="0"/>
              <a:t>’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76802" name="Picture 2" descr="C:\Users\miguel\AppData\Local\Microsoft\Windows\Temporary Internet Files\Content.IE5\75A1SCH7\DSC_00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861048"/>
            <a:ext cx="3563888" cy="2374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HISTORY OF ROMANIA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dirty="0" smtClean="0"/>
              <a:t>In </a:t>
            </a:r>
            <a:r>
              <a:rPr lang="en-US" sz="2400" dirty="0" smtClean="0"/>
              <a:t>Romania people found a skull of a Neanderthal man in </a:t>
            </a:r>
            <a:r>
              <a:rPr lang="en-US" sz="2400" dirty="0" err="1" smtClean="0"/>
              <a:t>Peştera</a:t>
            </a:r>
            <a:r>
              <a:rPr lang="en-US" sz="2400" dirty="0" smtClean="0"/>
              <a:t> cu </a:t>
            </a:r>
            <a:r>
              <a:rPr lang="en-US" sz="2400" dirty="0" err="1" smtClean="0"/>
              <a:t>Oase</a:t>
            </a:r>
            <a:r>
              <a:rPr lang="en-US" sz="2400" dirty="0" smtClean="0"/>
              <a:t>, near </a:t>
            </a:r>
            <a:r>
              <a:rPr lang="en-US" sz="2400" dirty="0" err="1" smtClean="0"/>
              <a:t>Anina</a:t>
            </a:r>
            <a:r>
              <a:rPr lang="en-US" sz="2400" dirty="0" smtClean="0"/>
              <a:t> (actual Romania). </a:t>
            </a:r>
          </a:p>
          <a:p>
            <a:pPr fontAlgn="base"/>
            <a:r>
              <a:rPr lang="en-US" sz="2400" dirty="0" smtClean="0"/>
              <a:t>After the 1st world war, Romania had many more territories, like </a:t>
            </a:r>
            <a:r>
              <a:rPr lang="en-US" sz="2400" dirty="0" err="1" smtClean="0"/>
              <a:t>Transilvania</a:t>
            </a:r>
            <a:r>
              <a:rPr lang="en-US" sz="2400" dirty="0" smtClean="0"/>
              <a:t>, </a:t>
            </a:r>
            <a:r>
              <a:rPr lang="en-US" sz="2400" dirty="0" err="1" smtClean="0"/>
              <a:t>Besarabia</a:t>
            </a:r>
            <a:r>
              <a:rPr lang="en-US" sz="2400" dirty="0" smtClean="0"/>
              <a:t> and Bucovina, but at the end of the 2nd World War, Romania lost the North of </a:t>
            </a:r>
            <a:r>
              <a:rPr lang="en-US" sz="2400" dirty="0" err="1" smtClean="0"/>
              <a:t>Transilvania</a:t>
            </a:r>
            <a:endParaRPr lang="en-US" sz="2400" dirty="0" smtClean="0"/>
          </a:p>
          <a:p>
            <a:pPr>
              <a:buNone/>
            </a:pPr>
            <a:endParaRPr lang="es-ES" sz="2400" dirty="0"/>
          </a:p>
        </p:txBody>
      </p:sp>
      <p:pic>
        <p:nvPicPr>
          <p:cNvPr id="5" name="4 Imagen" descr="ruman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789040"/>
            <a:ext cx="3096344" cy="2249821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403648" y="4221088"/>
            <a:ext cx="2880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image shows the territories of Romania after the 1st world war</a:t>
            </a:r>
            <a:endParaRPr lang="en-US" sz="2400" b="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67944" y="50851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ersonalizado 1">
      <a:dk1>
        <a:sysClr val="windowText" lastClr="000000"/>
      </a:dk1>
      <a:lt1>
        <a:sysClr val="window" lastClr="FFFFFF"/>
      </a:lt1>
      <a:dk2>
        <a:srgbClr val="646B86"/>
      </a:dk2>
      <a:lt2>
        <a:srgbClr val="E3A191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</TotalTime>
  <Words>138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Civil</vt:lpstr>
      <vt:lpstr>Diapositiva 1</vt:lpstr>
      <vt:lpstr>Diapositiva 2</vt:lpstr>
      <vt:lpstr>STEREOTYPES</vt:lpstr>
      <vt:lpstr>PREJUDICES</vt:lpstr>
      <vt:lpstr>CULTURE AND TRADITIONS OF ROMANIA</vt:lpstr>
      <vt:lpstr>HISTORY OF ROMANIA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</dc:creator>
  <cp:lastModifiedBy>miguel</cp:lastModifiedBy>
  <cp:revision>4</cp:revision>
  <dcterms:created xsi:type="dcterms:W3CDTF">2019-11-14T14:25:42Z</dcterms:created>
  <dcterms:modified xsi:type="dcterms:W3CDTF">2019-11-14T14:55:58Z</dcterms:modified>
</cp:coreProperties>
</file>