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Caveat" panose="020B0604020202020204" charset="0"/>
      <p:regular r:id="rId15"/>
      <p:bold r:id="rId16"/>
    </p:embeddedFont>
    <p:embeddedFont>
      <p:font typeface="Comfortaa" panose="020B0604020202020204" charset="0"/>
      <p:regular r:id="rId17"/>
      <p:bold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  <p:embeddedFont>
      <p:font typeface="Impact" panose="020B0806030902050204" pitchFamily="34" charset="0"/>
      <p:regular r:id="rId27"/>
    </p:embeddedFont>
    <p:embeddedFont>
      <p:font typeface="Lora" panose="020B0604020202020204" charset="0"/>
      <p:regular r:id="rId28"/>
      <p:bold r:id="rId29"/>
      <p:italic r:id="rId30"/>
      <p:boldItalic r:id="rId31"/>
    </p:embeddedFont>
    <p:embeddedFont>
      <p:font typeface="Merriweather" panose="020B0604020202020204" charset="0"/>
      <p:regular r:id="rId32"/>
      <p:bold r:id="rId33"/>
      <p:italic r:id="rId34"/>
      <p:boldItalic r:id="rId35"/>
    </p:embeddedFont>
    <p:embeddedFont>
      <p:font typeface="Montserrat" panose="020B0604020202020204" charset="0"/>
      <p:regular r:id="rId36"/>
      <p:bold r:id="rId37"/>
      <p:italic r:id="rId38"/>
      <p:boldItalic r:id="rId39"/>
    </p:embeddedFont>
    <p:embeddedFont>
      <p:font typeface="Oswald" panose="020B0604020202020204" charset="0"/>
      <p:regular r:id="rId40"/>
      <p:bold r:id="rId41"/>
    </p:embeddedFont>
    <p:embeddedFont>
      <p:font typeface="Spectral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openxmlformats.org/officeDocument/2006/relationships/font" Target="fonts/font25.fntdata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42" Type="http://schemas.openxmlformats.org/officeDocument/2006/relationships/font" Target="fonts/font2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9" Type="http://schemas.openxmlformats.org/officeDocument/2006/relationships/font" Target="fonts/font15.fntdata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font" Target="fonts/font23.fntdata"/><Relationship Id="rId40" Type="http://schemas.openxmlformats.org/officeDocument/2006/relationships/font" Target="fonts/font26.fntdata"/><Relationship Id="rId45" Type="http://schemas.openxmlformats.org/officeDocument/2006/relationships/font" Target="fonts/font31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font" Target="fonts/font2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4" Type="http://schemas.openxmlformats.org/officeDocument/2006/relationships/font" Target="fonts/font3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font" Target="fonts/font21.fntdata"/><Relationship Id="rId43" Type="http://schemas.openxmlformats.org/officeDocument/2006/relationships/font" Target="fonts/font2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font" Target="fonts/font24.fntdata"/><Relationship Id="rId46" Type="http://schemas.openxmlformats.org/officeDocument/2006/relationships/presProps" Target="presProps.xml"/><Relationship Id="rId20" Type="http://schemas.openxmlformats.org/officeDocument/2006/relationships/font" Target="fonts/font6.fntdata"/><Relationship Id="rId41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ca7c7671fe222b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ca7c7671fe222b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2883f9476aeb6e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2883f9476aeb6e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0fd6c537bde73c7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0fd6c537bde73c7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fa3c060a3b59fc5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6fa3c060a3b59fc5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fa3c060a3b59fc5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6fa3c060a3b59fc5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fa3c060a3b59fc5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6fa3c060a3b59fc5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fa3c060a3b59fc5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6fa3c060a3b59fc5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7798e3a7dce51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37798e3a7dce51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fa3fae3ec9e9f9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fa3fae3ec9e9f9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d459012abd1e74b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d459012abd1e74b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6E8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48856" y="925329"/>
            <a:ext cx="8683452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400" dirty="0"/>
              <a:t>Top 10 Internet Safety Rules</a:t>
            </a:r>
            <a:endParaRPr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Don’t say where you live and don’t say your telephone number</a:t>
            </a:r>
            <a:endParaRPr/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84550"/>
            <a:ext cx="5003150" cy="285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3150" y="2284550"/>
            <a:ext cx="4140850" cy="285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691875" y="3704400"/>
            <a:ext cx="7875000" cy="143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i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Keep Your Privacy Settings On.</a:t>
            </a:r>
            <a:r>
              <a:rPr lang="es"/>
              <a:t>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6067FD-5827-41F0-B511-604B7BD22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358" y="2977115"/>
            <a:ext cx="7953154" cy="644185"/>
          </a:xfrm>
        </p:spPr>
        <p:txBody>
          <a:bodyPr>
            <a:normAutofit fontScale="90000"/>
          </a:bodyPr>
          <a:lstStyle/>
          <a:p>
            <a:r>
              <a:rPr lang="en-GB" sz="4900" b="1" dirty="0"/>
              <a:t>These are our tips!</a:t>
            </a:r>
            <a:br>
              <a:rPr lang="en-GB" sz="4900" b="1" dirty="0"/>
            </a:br>
            <a:br>
              <a:rPr lang="es-ES" dirty="0"/>
            </a:br>
            <a:r>
              <a:rPr lang="es-ES" sz="2700" dirty="0"/>
              <a:t>1st and 2nd </a:t>
            </a:r>
            <a:r>
              <a:rPr lang="es-ES" sz="2700" dirty="0" err="1"/>
              <a:t>year</a:t>
            </a:r>
            <a:r>
              <a:rPr lang="es-ES" sz="2700" dirty="0"/>
              <a:t> </a:t>
            </a:r>
            <a:r>
              <a:rPr lang="es-ES" sz="2700" dirty="0" err="1"/>
              <a:t>of</a:t>
            </a:r>
            <a:r>
              <a:rPr lang="es-ES" sz="2700" dirty="0"/>
              <a:t> </a:t>
            </a:r>
            <a:r>
              <a:rPr lang="es-ES" sz="2700" dirty="0" err="1"/>
              <a:t>Compulsory</a:t>
            </a:r>
            <a:r>
              <a:rPr lang="es-ES" sz="2700" dirty="0"/>
              <a:t> </a:t>
            </a:r>
            <a:r>
              <a:rPr lang="es-ES" sz="2700" dirty="0" err="1"/>
              <a:t>Secondary</a:t>
            </a:r>
            <a:r>
              <a:rPr lang="es-ES" sz="2700" dirty="0"/>
              <a:t> </a:t>
            </a:r>
            <a:r>
              <a:rPr lang="es-ES" sz="2700" dirty="0" err="1"/>
              <a:t>Education</a:t>
            </a:r>
            <a:r>
              <a:rPr lang="es-ES" sz="2700" dirty="0"/>
              <a:t>.</a:t>
            </a:r>
            <a:br>
              <a:rPr lang="es-ES" sz="2700" dirty="0"/>
            </a:br>
            <a:r>
              <a:rPr lang="es-ES" sz="2700" dirty="0"/>
              <a:t>24th </a:t>
            </a:r>
            <a:r>
              <a:rPr lang="es-ES" sz="2700" dirty="0" err="1"/>
              <a:t>February</a:t>
            </a:r>
            <a:br>
              <a:rPr lang="es-ES" sz="2700" dirty="0"/>
            </a:br>
            <a:r>
              <a:rPr lang="es-ES" sz="3600" dirty="0"/>
              <a:t>Cifuentes.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0027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-497579" y="-119787"/>
            <a:ext cx="3904500" cy="56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22300"/>
            <a:ext cx="3665150" cy="2068800"/>
          </a:xfrm>
          <a:prstGeom prst="rect">
            <a:avLst/>
          </a:prstGeom>
          <a:noFill/>
          <a:ln w="762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2444" y="304800"/>
            <a:ext cx="3185149" cy="2068801"/>
          </a:xfrm>
          <a:prstGeom prst="rect">
            <a:avLst/>
          </a:prstGeom>
          <a:noFill/>
          <a:ln w="762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3" name="Google Shape;63;p14"/>
          <p:cNvSpPr/>
          <p:nvPr/>
        </p:nvSpPr>
        <p:spPr>
          <a:xfrm rot="5400000">
            <a:off x="3543325" y="1449741"/>
            <a:ext cx="2161800" cy="2244000"/>
          </a:xfrm>
          <a:prstGeom prst="noSmoking">
            <a:avLst>
              <a:gd name="adj" fmla="val 14206"/>
            </a:avLst>
          </a:prstGeom>
          <a:solidFill>
            <a:srgbClr val="C9DA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2386997" y="2144091"/>
            <a:ext cx="5524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b="1">
                <a:latin typeface="Merriweather"/>
                <a:ea typeface="Merriweather"/>
                <a:cs typeface="Merriweather"/>
                <a:sym typeface="Merriweather"/>
              </a:rPr>
              <a:t>Use a secure password✖️🚫</a:t>
            </a:r>
            <a:endParaRPr sz="25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1862135" y="2571741"/>
            <a:ext cx="552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Montserrat"/>
                <a:ea typeface="Montserrat"/>
                <a:cs typeface="Montserrat"/>
                <a:sym typeface="Montserrat"/>
              </a:rPr>
              <a:t>.to protect your accounts against cybercriminals.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67219" y="2479050"/>
            <a:ext cx="22440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0"/>
              <a:t>✖</a:t>
            </a:r>
            <a:endParaRPr sz="18000"/>
          </a:p>
        </p:txBody>
      </p:sp>
      <p:sp>
        <p:nvSpPr>
          <p:cNvPr id="67" name="Google Shape;67;p14"/>
          <p:cNvSpPr txBox="1"/>
          <p:nvPr/>
        </p:nvSpPr>
        <p:spPr>
          <a:xfrm>
            <a:off x="6061269" y="-383550"/>
            <a:ext cx="22440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0"/>
              <a:t>✖</a:t>
            </a:r>
            <a:endParaRPr sz="18000"/>
          </a:p>
        </p:txBody>
      </p:sp>
      <p:sp>
        <p:nvSpPr>
          <p:cNvPr id="68" name="Google Shape;68;p14"/>
          <p:cNvSpPr txBox="1"/>
          <p:nvPr/>
        </p:nvSpPr>
        <p:spPr>
          <a:xfrm>
            <a:off x="6203019" y="-383550"/>
            <a:ext cx="22440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0">
                <a:solidFill>
                  <a:srgbClr val="4A86E8"/>
                </a:solidFill>
              </a:rPr>
              <a:t>✖</a:t>
            </a:r>
            <a:endParaRPr sz="18000">
              <a:solidFill>
                <a:srgbClr val="4A86E8"/>
              </a:solidFill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801419" y="2479050"/>
            <a:ext cx="22440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0">
                <a:solidFill>
                  <a:srgbClr val="4A86E8"/>
                </a:solidFill>
              </a:rPr>
              <a:t>✖</a:t>
            </a:r>
            <a:endParaRPr sz="18000"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7483061" y="4301693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167849" y="161225"/>
            <a:ext cx="8613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>
                <a:solidFill>
                  <a:schemeClr val="dk1"/>
                </a:solidFill>
                <a:highlight>
                  <a:srgbClr val="C9DAF8"/>
                </a:highlight>
                <a:latin typeface="Oswald"/>
                <a:ea typeface="Oswald"/>
                <a:cs typeface="Oswald"/>
                <a:sym typeface="Oswald"/>
              </a:rPr>
              <a:t>-Don't be hurtful to other people </a:t>
            </a:r>
            <a:r>
              <a:rPr lang="es" sz="3600" b="1">
                <a:highlight>
                  <a:srgbClr val="C9DAF8"/>
                </a:highlight>
                <a:latin typeface="Oswald"/>
                <a:ea typeface="Oswald"/>
                <a:cs typeface="Oswald"/>
                <a:sym typeface="Oswald"/>
              </a:rPr>
              <a:t>(👥🚫)</a:t>
            </a:r>
            <a:endParaRPr sz="3600" b="1">
              <a:highlight>
                <a:srgbClr val="C9DAF8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529372" y="2571758"/>
            <a:ext cx="73152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238975" y="1007275"/>
            <a:ext cx="79419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Oswald"/>
                <a:ea typeface="Oswald"/>
                <a:cs typeface="Oswald"/>
                <a:sym typeface="Oswald"/>
              </a:rPr>
              <a:t>-Do not make harmful comments to other people, they can hurt them</a:t>
            </a:r>
            <a:r>
              <a:rPr lang="es" sz="2400">
                <a:latin typeface="Lora"/>
                <a:ea typeface="Lora"/>
                <a:cs typeface="Lora"/>
                <a:sym typeface="Lora"/>
              </a:rPr>
              <a:t>.</a:t>
            </a:r>
            <a:endParaRPr sz="24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l="18804" t="5144" r="19501" b="22191"/>
          <a:stretch/>
        </p:blipFill>
        <p:spPr>
          <a:xfrm>
            <a:off x="238970" y="2371500"/>
            <a:ext cx="2621976" cy="1930200"/>
          </a:xfrm>
          <a:prstGeom prst="rect">
            <a:avLst/>
          </a:prstGeom>
          <a:noFill/>
          <a:ln w="1143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4">
            <a:alphaModFix/>
          </a:blip>
          <a:srcRect l="19769" t="7694" r="21740" b="24153"/>
          <a:stretch/>
        </p:blipFill>
        <p:spPr>
          <a:xfrm>
            <a:off x="6177158" y="2381826"/>
            <a:ext cx="2621976" cy="1909542"/>
          </a:xfrm>
          <a:prstGeom prst="rect">
            <a:avLst/>
          </a:prstGeom>
          <a:noFill/>
          <a:ln w="1143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0" name="Google Shape;80;p15"/>
          <p:cNvSpPr/>
          <p:nvPr/>
        </p:nvSpPr>
        <p:spPr>
          <a:xfrm rot="5400000">
            <a:off x="4151250" y="1405975"/>
            <a:ext cx="735600" cy="822600"/>
          </a:xfrm>
          <a:prstGeom prst="noSmoking">
            <a:avLst>
              <a:gd name="adj" fmla="val 12630"/>
            </a:avLst>
          </a:prstGeom>
          <a:solidFill>
            <a:srgbClr val="C9DAF8"/>
          </a:solidFill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5625" y="2371500"/>
            <a:ext cx="2506850" cy="1909550"/>
          </a:xfrm>
          <a:prstGeom prst="rect">
            <a:avLst/>
          </a:prstGeom>
          <a:noFill/>
          <a:ln w="114300" cap="flat" cmpd="sng">
            <a:solidFill>
              <a:srgbClr val="C9DAF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72325" y="1640986"/>
            <a:ext cx="7867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latin typeface="Caveat"/>
                <a:ea typeface="Caveat"/>
                <a:cs typeface="Caveat"/>
                <a:sym typeface="Caveat"/>
              </a:rPr>
              <a:t>Do not talk to strangers if you do not know who they are and do not know what they will do or say. Talking with friends is safer.</a:t>
            </a:r>
            <a:endParaRPr sz="3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72323" y="736000"/>
            <a:ext cx="2820130" cy="198999"/>
          </a:xfrm>
          <a:custGeom>
            <a:avLst/>
            <a:gdLst/>
            <a:ahLst/>
            <a:cxnLst/>
            <a:rect l="l" t="t" r="r" b="b"/>
            <a:pathLst>
              <a:path w="15919" h="1360" extrusionOk="0">
                <a:moveTo>
                  <a:pt x="1434" y="0"/>
                </a:moveTo>
                <a:lnTo>
                  <a:pt x="1341" y="56"/>
                </a:lnTo>
                <a:lnTo>
                  <a:pt x="1266" y="149"/>
                </a:lnTo>
                <a:lnTo>
                  <a:pt x="1211" y="242"/>
                </a:lnTo>
                <a:lnTo>
                  <a:pt x="1080" y="447"/>
                </a:lnTo>
                <a:lnTo>
                  <a:pt x="1024" y="521"/>
                </a:lnTo>
                <a:lnTo>
                  <a:pt x="950" y="577"/>
                </a:lnTo>
                <a:lnTo>
                  <a:pt x="745" y="577"/>
                </a:lnTo>
                <a:lnTo>
                  <a:pt x="429" y="521"/>
                </a:lnTo>
                <a:lnTo>
                  <a:pt x="280" y="503"/>
                </a:lnTo>
                <a:lnTo>
                  <a:pt x="149" y="503"/>
                </a:lnTo>
                <a:lnTo>
                  <a:pt x="38" y="521"/>
                </a:lnTo>
                <a:lnTo>
                  <a:pt x="19" y="540"/>
                </a:lnTo>
                <a:lnTo>
                  <a:pt x="0" y="559"/>
                </a:lnTo>
                <a:lnTo>
                  <a:pt x="19" y="614"/>
                </a:lnTo>
                <a:lnTo>
                  <a:pt x="56" y="633"/>
                </a:lnTo>
                <a:lnTo>
                  <a:pt x="168" y="670"/>
                </a:lnTo>
                <a:lnTo>
                  <a:pt x="298" y="707"/>
                </a:lnTo>
                <a:lnTo>
                  <a:pt x="373" y="726"/>
                </a:lnTo>
                <a:lnTo>
                  <a:pt x="391" y="763"/>
                </a:lnTo>
                <a:lnTo>
                  <a:pt x="391" y="819"/>
                </a:lnTo>
                <a:lnTo>
                  <a:pt x="429" y="1005"/>
                </a:lnTo>
                <a:lnTo>
                  <a:pt x="447" y="1080"/>
                </a:lnTo>
                <a:lnTo>
                  <a:pt x="485" y="1154"/>
                </a:lnTo>
                <a:lnTo>
                  <a:pt x="522" y="1173"/>
                </a:lnTo>
                <a:lnTo>
                  <a:pt x="559" y="1192"/>
                </a:lnTo>
                <a:lnTo>
                  <a:pt x="596" y="1173"/>
                </a:lnTo>
                <a:lnTo>
                  <a:pt x="633" y="1136"/>
                </a:lnTo>
                <a:lnTo>
                  <a:pt x="633" y="1080"/>
                </a:lnTo>
                <a:lnTo>
                  <a:pt x="615" y="1024"/>
                </a:lnTo>
                <a:lnTo>
                  <a:pt x="596" y="950"/>
                </a:lnTo>
                <a:lnTo>
                  <a:pt x="522" y="801"/>
                </a:lnTo>
                <a:lnTo>
                  <a:pt x="466" y="726"/>
                </a:lnTo>
                <a:lnTo>
                  <a:pt x="727" y="763"/>
                </a:lnTo>
                <a:lnTo>
                  <a:pt x="1006" y="782"/>
                </a:lnTo>
                <a:lnTo>
                  <a:pt x="1304" y="801"/>
                </a:lnTo>
                <a:lnTo>
                  <a:pt x="1415" y="838"/>
                </a:lnTo>
                <a:lnTo>
                  <a:pt x="1527" y="875"/>
                </a:lnTo>
                <a:lnTo>
                  <a:pt x="1564" y="912"/>
                </a:lnTo>
                <a:lnTo>
                  <a:pt x="1602" y="968"/>
                </a:lnTo>
                <a:lnTo>
                  <a:pt x="1713" y="1117"/>
                </a:lnTo>
                <a:lnTo>
                  <a:pt x="1769" y="1192"/>
                </a:lnTo>
                <a:lnTo>
                  <a:pt x="1844" y="1266"/>
                </a:lnTo>
                <a:lnTo>
                  <a:pt x="1918" y="1322"/>
                </a:lnTo>
                <a:lnTo>
                  <a:pt x="2011" y="1359"/>
                </a:lnTo>
                <a:lnTo>
                  <a:pt x="2216" y="1359"/>
                </a:lnTo>
                <a:lnTo>
                  <a:pt x="2235" y="1341"/>
                </a:lnTo>
                <a:lnTo>
                  <a:pt x="2235" y="1303"/>
                </a:lnTo>
                <a:lnTo>
                  <a:pt x="2216" y="1266"/>
                </a:lnTo>
                <a:lnTo>
                  <a:pt x="2123" y="1192"/>
                </a:lnTo>
                <a:lnTo>
                  <a:pt x="1862" y="1005"/>
                </a:lnTo>
                <a:lnTo>
                  <a:pt x="1639" y="875"/>
                </a:lnTo>
                <a:lnTo>
                  <a:pt x="2421" y="912"/>
                </a:lnTo>
                <a:lnTo>
                  <a:pt x="3352" y="912"/>
                </a:lnTo>
                <a:lnTo>
                  <a:pt x="3482" y="931"/>
                </a:lnTo>
                <a:lnTo>
                  <a:pt x="3612" y="950"/>
                </a:lnTo>
                <a:lnTo>
                  <a:pt x="3743" y="1005"/>
                </a:lnTo>
                <a:lnTo>
                  <a:pt x="3799" y="1024"/>
                </a:lnTo>
                <a:lnTo>
                  <a:pt x="3854" y="1061"/>
                </a:lnTo>
                <a:lnTo>
                  <a:pt x="3966" y="1136"/>
                </a:lnTo>
                <a:lnTo>
                  <a:pt x="4078" y="1210"/>
                </a:lnTo>
                <a:lnTo>
                  <a:pt x="4134" y="1229"/>
                </a:lnTo>
                <a:lnTo>
                  <a:pt x="4208" y="1229"/>
                </a:lnTo>
                <a:lnTo>
                  <a:pt x="4227" y="1210"/>
                </a:lnTo>
                <a:lnTo>
                  <a:pt x="4245" y="1210"/>
                </a:lnTo>
                <a:lnTo>
                  <a:pt x="4245" y="1154"/>
                </a:lnTo>
                <a:lnTo>
                  <a:pt x="4208" y="1098"/>
                </a:lnTo>
                <a:lnTo>
                  <a:pt x="4152" y="1043"/>
                </a:lnTo>
                <a:lnTo>
                  <a:pt x="3985" y="894"/>
                </a:lnTo>
                <a:lnTo>
                  <a:pt x="4450" y="875"/>
                </a:lnTo>
                <a:lnTo>
                  <a:pt x="4934" y="838"/>
                </a:lnTo>
                <a:lnTo>
                  <a:pt x="5158" y="838"/>
                </a:lnTo>
                <a:lnTo>
                  <a:pt x="5381" y="875"/>
                </a:lnTo>
                <a:lnTo>
                  <a:pt x="5605" y="912"/>
                </a:lnTo>
                <a:lnTo>
                  <a:pt x="5809" y="987"/>
                </a:lnTo>
                <a:lnTo>
                  <a:pt x="5921" y="1061"/>
                </a:lnTo>
                <a:lnTo>
                  <a:pt x="6144" y="1173"/>
                </a:lnTo>
                <a:lnTo>
                  <a:pt x="6256" y="1210"/>
                </a:lnTo>
                <a:lnTo>
                  <a:pt x="6349" y="1229"/>
                </a:lnTo>
                <a:lnTo>
                  <a:pt x="6386" y="1210"/>
                </a:lnTo>
                <a:lnTo>
                  <a:pt x="6405" y="1192"/>
                </a:lnTo>
                <a:lnTo>
                  <a:pt x="6424" y="1173"/>
                </a:lnTo>
                <a:lnTo>
                  <a:pt x="6424" y="1136"/>
                </a:lnTo>
                <a:lnTo>
                  <a:pt x="6386" y="1061"/>
                </a:lnTo>
                <a:lnTo>
                  <a:pt x="6331" y="1024"/>
                </a:lnTo>
                <a:lnTo>
                  <a:pt x="6275" y="968"/>
                </a:lnTo>
                <a:lnTo>
                  <a:pt x="6182" y="931"/>
                </a:lnTo>
                <a:lnTo>
                  <a:pt x="6014" y="856"/>
                </a:lnTo>
                <a:lnTo>
                  <a:pt x="5884" y="819"/>
                </a:lnTo>
                <a:lnTo>
                  <a:pt x="6815" y="763"/>
                </a:lnTo>
                <a:lnTo>
                  <a:pt x="7299" y="745"/>
                </a:lnTo>
                <a:lnTo>
                  <a:pt x="7597" y="745"/>
                </a:lnTo>
                <a:lnTo>
                  <a:pt x="7764" y="763"/>
                </a:lnTo>
                <a:lnTo>
                  <a:pt x="7839" y="801"/>
                </a:lnTo>
                <a:lnTo>
                  <a:pt x="7895" y="856"/>
                </a:lnTo>
                <a:lnTo>
                  <a:pt x="8025" y="968"/>
                </a:lnTo>
                <a:lnTo>
                  <a:pt x="8099" y="1061"/>
                </a:lnTo>
                <a:lnTo>
                  <a:pt x="8248" y="1192"/>
                </a:lnTo>
                <a:lnTo>
                  <a:pt x="8304" y="1247"/>
                </a:lnTo>
                <a:lnTo>
                  <a:pt x="8379" y="1266"/>
                </a:lnTo>
                <a:lnTo>
                  <a:pt x="8434" y="1266"/>
                </a:lnTo>
                <a:lnTo>
                  <a:pt x="8472" y="1247"/>
                </a:lnTo>
                <a:lnTo>
                  <a:pt x="8490" y="1210"/>
                </a:lnTo>
                <a:lnTo>
                  <a:pt x="8490" y="1154"/>
                </a:lnTo>
                <a:lnTo>
                  <a:pt x="8472" y="1098"/>
                </a:lnTo>
                <a:lnTo>
                  <a:pt x="8416" y="1024"/>
                </a:lnTo>
                <a:lnTo>
                  <a:pt x="8341" y="950"/>
                </a:lnTo>
                <a:lnTo>
                  <a:pt x="8081" y="726"/>
                </a:lnTo>
                <a:lnTo>
                  <a:pt x="8565" y="707"/>
                </a:lnTo>
                <a:lnTo>
                  <a:pt x="9123" y="670"/>
                </a:lnTo>
                <a:lnTo>
                  <a:pt x="9403" y="670"/>
                </a:lnTo>
                <a:lnTo>
                  <a:pt x="9663" y="689"/>
                </a:lnTo>
                <a:lnTo>
                  <a:pt x="9905" y="726"/>
                </a:lnTo>
                <a:lnTo>
                  <a:pt x="10129" y="782"/>
                </a:lnTo>
                <a:lnTo>
                  <a:pt x="10185" y="819"/>
                </a:lnTo>
                <a:lnTo>
                  <a:pt x="10259" y="875"/>
                </a:lnTo>
                <a:lnTo>
                  <a:pt x="10371" y="1005"/>
                </a:lnTo>
                <a:lnTo>
                  <a:pt x="10445" y="1061"/>
                </a:lnTo>
                <a:lnTo>
                  <a:pt x="10501" y="1117"/>
                </a:lnTo>
                <a:lnTo>
                  <a:pt x="10576" y="1136"/>
                </a:lnTo>
                <a:lnTo>
                  <a:pt x="10669" y="1154"/>
                </a:lnTo>
                <a:lnTo>
                  <a:pt x="10743" y="1136"/>
                </a:lnTo>
                <a:lnTo>
                  <a:pt x="10799" y="1117"/>
                </a:lnTo>
                <a:lnTo>
                  <a:pt x="10818" y="1061"/>
                </a:lnTo>
                <a:lnTo>
                  <a:pt x="10799" y="1024"/>
                </a:lnTo>
                <a:lnTo>
                  <a:pt x="10762" y="968"/>
                </a:lnTo>
                <a:lnTo>
                  <a:pt x="10724" y="912"/>
                </a:lnTo>
                <a:lnTo>
                  <a:pt x="10594" y="801"/>
                </a:lnTo>
                <a:lnTo>
                  <a:pt x="11506" y="838"/>
                </a:lnTo>
                <a:lnTo>
                  <a:pt x="11972" y="838"/>
                </a:lnTo>
                <a:lnTo>
                  <a:pt x="12139" y="856"/>
                </a:lnTo>
                <a:lnTo>
                  <a:pt x="12214" y="875"/>
                </a:lnTo>
                <a:lnTo>
                  <a:pt x="12251" y="912"/>
                </a:lnTo>
                <a:lnTo>
                  <a:pt x="12307" y="987"/>
                </a:lnTo>
                <a:lnTo>
                  <a:pt x="12344" y="1080"/>
                </a:lnTo>
                <a:lnTo>
                  <a:pt x="12400" y="1136"/>
                </a:lnTo>
                <a:lnTo>
                  <a:pt x="12512" y="1192"/>
                </a:lnTo>
                <a:lnTo>
                  <a:pt x="12642" y="1266"/>
                </a:lnTo>
                <a:lnTo>
                  <a:pt x="12717" y="1285"/>
                </a:lnTo>
                <a:lnTo>
                  <a:pt x="12772" y="1285"/>
                </a:lnTo>
                <a:lnTo>
                  <a:pt x="12810" y="1247"/>
                </a:lnTo>
                <a:lnTo>
                  <a:pt x="12847" y="1173"/>
                </a:lnTo>
                <a:lnTo>
                  <a:pt x="12828" y="1136"/>
                </a:lnTo>
                <a:lnTo>
                  <a:pt x="12772" y="1098"/>
                </a:lnTo>
                <a:lnTo>
                  <a:pt x="12624" y="1005"/>
                </a:lnTo>
                <a:lnTo>
                  <a:pt x="12344" y="875"/>
                </a:lnTo>
                <a:lnTo>
                  <a:pt x="13443" y="856"/>
                </a:lnTo>
                <a:lnTo>
                  <a:pt x="14020" y="856"/>
                </a:lnTo>
                <a:lnTo>
                  <a:pt x="14243" y="875"/>
                </a:lnTo>
                <a:lnTo>
                  <a:pt x="14355" y="894"/>
                </a:lnTo>
                <a:lnTo>
                  <a:pt x="14448" y="968"/>
                </a:lnTo>
                <a:lnTo>
                  <a:pt x="14597" y="1136"/>
                </a:lnTo>
                <a:lnTo>
                  <a:pt x="14690" y="1192"/>
                </a:lnTo>
                <a:lnTo>
                  <a:pt x="14783" y="1229"/>
                </a:lnTo>
                <a:lnTo>
                  <a:pt x="14839" y="1229"/>
                </a:lnTo>
                <a:lnTo>
                  <a:pt x="14876" y="1210"/>
                </a:lnTo>
                <a:lnTo>
                  <a:pt x="14895" y="1154"/>
                </a:lnTo>
                <a:lnTo>
                  <a:pt x="14895" y="1117"/>
                </a:lnTo>
                <a:lnTo>
                  <a:pt x="14858" y="1061"/>
                </a:lnTo>
                <a:lnTo>
                  <a:pt x="14820" y="1005"/>
                </a:lnTo>
                <a:lnTo>
                  <a:pt x="14765" y="950"/>
                </a:lnTo>
                <a:lnTo>
                  <a:pt x="14653" y="875"/>
                </a:lnTo>
                <a:lnTo>
                  <a:pt x="14560" y="801"/>
                </a:lnTo>
                <a:lnTo>
                  <a:pt x="15156" y="763"/>
                </a:lnTo>
                <a:lnTo>
                  <a:pt x="15453" y="745"/>
                </a:lnTo>
                <a:lnTo>
                  <a:pt x="15602" y="707"/>
                </a:lnTo>
                <a:lnTo>
                  <a:pt x="15714" y="670"/>
                </a:lnTo>
                <a:lnTo>
                  <a:pt x="15807" y="596"/>
                </a:lnTo>
                <a:lnTo>
                  <a:pt x="15900" y="503"/>
                </a:lnTo>
                <a:lnTo>
                  <a:pt x="15919" y="447"/>
                </a:lnTo>
                <a:lnTo>
                  <a:pt x="15919" y="410"/>
                </a:lnTo>
                <a:lnTo>
                  <a:pt x="15882" y="391"/>
                </a:lnTo>
                <a:lnTo>
                  <a:pt x="15770" y="391"/>
                </a:lnTo>
                <a:lnTo>
                  <a:pt x="15640" y="410"/>
                </a:lnTo>
                <a:lnTo>
                  <a:pt x="15714" y="335"/>
                </a:lnTo>
                <a:lnTo>
                  <a:pt x="15789" y="261"/>
                </a:lnTo>
                <a:lnTo>
                  <a:pt x="15863" y="186"/>
                </a:lnTo>
                <a:lnTo>
                  <a:pt x="15882" y="149"/>
                </a:lnTo>
                <a:lnTo>
                  <a:pt x="15882" y="93"/>
                </a:lnTo>
                <a:lnTo>
                  <a:pt x="15882" y="56"/>
                </a:lnTo>
                <a:lnTo>
                  <a:pt x="15863" y="37"/>
                </a:lnTo>
                <a:lnTo>
                  <a:pt x="15844" y="19"/>
                </a:lnTo>
                <a:lnTo>
                  <a:pt x="15826" y="19"/>
                </a:lnTo>
                <a:lnTo>
                  <a:pt x="15751" y="56"/>
                </a:lnTo>
                <a:lnTo>
                  <a:pt x="15677" y="112"/>
                </a:lnTo>
                <a:lnTo>
                  <a:pt x="15528" y="261"/>
                </a:lnTo>
                <a:lnTo>
                  <a:pt x="15491" y="335"/>
                </a:lnTo>
                <a:lnTo>
                  <a:pt x="15416" y="391"/>
                </a:lnTo>
                <a:lnTo>
                  <a:pt x="15323" y="428"/>
                </a:lnTo>
                <a:lnTo>
                  <a:pt x="15118" y="503"/>
                </a:lnTo>
                <a:lnTo>
                  <a:pt x="14876" y="540"/>
                </a:lnTo>
                <a:lnTo>
                  <a:pt x="14634" y="559"/>
                </a:lnTo>
                <a:lnTo>
                  <a:pt x="14132" y="596"/>
                </a:lnTo>
                <a:lnTo>
                  <a:pt x="13666" y="596"/>
                </a:lnTo>
                <a:lnTo>
                  <a:pt x="13945" y="335"/>
                </a:lnTo>
                <a:lnTo>
                  <a:pt x="14094" y="186"/>
                </a:lnTo>
                <a:lnTo>
                  <a:pt x="14150" y="112"/>
                </a:lnTo>
                <a:lnTo>
                  <a:pt x="14150" y="74"/>
                </a:lnTo>
                <a:lnTo>
                  <a:pt x="14113" y="19"/>
                </a:lnTo>
                <a:lnTo>
                  <a:pt x="14057" y="0"/>
                </a:lnTo>
                <a:lnTo>
                  <a:pt x="14001" y="19"/>
                </a:lnTo>
                <a:lnTo>
                  <a:pt x="13945" y="74"/>
                </a:lnTo>
                <a:lnTo>
                  <a:pt x="13834" y="205"/>
                </a:lnTo>
                <a:lnTo>
                  <a:pt x="13722" y="317"/>
                </a:lnTo>
                <a:lnTo>
                  <a:pt x="13648" y="428"/>
                </a:lnTo>
                <a:lnTo>
                  <a:pt x="13592" y="503"/>
                </a:lnTo>
                <a:lnTo>
                  <a:pt x="13554" y="559"/>
                </a:lnTo>
                <a:lnTo>
                  <a:pt x="13424" y="614"/>
                </a:lnTo>
                <a:lnTo>
                  <a:pt x="13312" y="633"/>
                </a:lnTo>
                <a:lnTo>
                  <a:pt x="12568" y="633"/>
                </a:lnTo>
                <a:lnTo>
                  <a:pt x="11562" y="596"/>
                </a:lnTo>
                <a:lnTo>
                  <a:pt x="11804" y="354"/>
                </a:lnTo>
                <a:lnTo>
                  <a:pt x="11860" y="279"/>
                </a:lnTo>
                <a:lnTo>
                  <a:pt x="11916" y="205"/>
                </a:lnTo>
                <a:lnTo>
                  <a:pt x="11935" y="130"/>
                </a:lnTo>
                <a:lnTo>
                  <a:pt x="11916" y="74"/>
                </a:lnTo>
                <a:lnTo>
                  <a:pt x="11897" y="56"/>
                </a:lnTo>
                <a:lnTo>
                  <a:pt x="11860" y="37"/>
                </a:lnTo>
                <a:lnTo>
                  <a:pt x="11804" y="37"/>
                </a:lnTo>
                <a:lnTo>
                  <a:pt x="11730" y="74"/>
                </a:lnTo>
                <a:lnTo>
                  <a:pt x="11655" y="130"/>
                </a:lnTo>
                <a:lnTo>
                  <a:pt x="11525" y="261"/>
                </a:lnTo>
                <a:lnTo>
                  <a:pt x="11451" y="335"/>
                </a:lnTo>
                <a:lnTo>
                  <a:pt x="11376" y="447"/>
                </a:lnTo>
                <a:lnTo>
                  <a:pt x="11339" y="503"/>
                </a:lnTo>
                <a:lnTo>
                  <a:pt x="11302" y="540"/>
                </a:lnTo>
                <a:lnTo>
                  <a:pt x="11190" y="577"/>
                </a:lnTo>
                <a:lnTo>
                  <a:pt x="11097" y="596"/>
                </a:lnTo>
                <a:lnTo>
                  <a:pt x="10911" y="596"/>
                </a:lnTo>
                <a:lnTo>
                  <a:pt x="10408" y="559"/>
                </a:lnTo>
                <a:lnTo>
                  <a:pt x="9403" y="484"/>
                </a:lnTo>
                <a:lnTo>
                  <a:pt x="9663" y="298"/>
                </a:lnTo>
                <a:lnTo>
                  <a:pt x="9738" y="242"/>
                </a:lnTo>
                <a:lnTo>
                  <a:pt x="9794" y="186"/>
                </a:lnTo>
                <a:lnTo>
                  <a:pt x="9831" y="130"/>
                </a:lnTo>
                <a:lnTo>
                  <a:pt x="9831" y="112"/>
                </a:lnTo>
                <a:lnTo>
                  <a:pt x="9812" y="74"/>
                </a:lnTo>
                <a:lnTo>
                  <a:pt x="9775" y="56"/>
                </a:lnTo>
                <a:lnTo>
                  <a:pt x="9719" y="56"/>
                </a:lnTo>
                <a:lnTo>
                  <a:pt x="9663" y="93"/>
                </a:lnTo>
                <a:lnTo>
                  <a:pt x="9589" y="130"/>
                </a:lnTo>
                <a:lnTo>
                  <a:pt x="9421" y="279"/>
                </a:lnTo>
                <a:lnTo>
                  <a:pt x="9272" y="372"/>
                </a:lnTo>
                <a:lnTo>
                  <a:pt x="9216" y="428"/>
                </a:lnTo>
                <a:lnTo>
                  <a:pt x="9142" y="447"/>
                </a:lnTo>
                <a:lnTo>
                  <a:pt x="8937" y="484"/>
                </a:lnTo>
                <a:lnTo>
                  <a:pt x="8770" y="503"/>
                </a:lnTo>
                <a:lnTo>
                  <a:pt x="8211" y="503"/>
                </a:lnTo>
                <a:lnTo>
                  <a:pt x="7839" y="484"/>
                </a:lnTo>
                <a:lnTo>
                  <a:pt x="7485" y="484"/>
                </a:lnTo>
                <a:lnTo>
                  <a:pt x="7578" y="391"/>
                </a:lnTo>
                <a:lnTo>
                  <a:pt x="7690" y="279"/>
                </a:lnTo>
                <a:lnTo>
                  <a:pt x="7746" y="223"/>
                </a:lnTo>
                <a:lnTo>
                  <a:pt x="7764" y="168"/>
                </a:lnTo>
                <a:lnTo>
                  <a:pt x="7764" y="93"/>
                </a:lnTo>
                <a:lnTo>
                  <a:pt x="7727" y="56"/>
                </a:lnTo>
                <a:lnTo>
                  <a:pt x="7690" y="19"/>
                </a:lnTo>
                <a:lnTo>
                  <a:pt x="7652" y="19"/>
                </a:lnTo>
                <a:lnTo>
                  <a:pt x="7578" y="37"/>
                </a:lnTo>
                <a:lnTo>
                  <a:pt x="7504" y="74"/>
                </a:lnTo>
                <a:lnTo>
                  <a:pt x="7429" y="149"/>
                </a:lnTo>
                <a:lnTo>
                  <a:pt x="7317" y="317"/>
                </a:lnTo>
                <a:lnTo>
                  <a:pt x="7224" y="410"/>
                </a:lnTo>
                <a:lnTo>
                  <a:pt x="7150" y="465"/>
                </a:lnTo>
                <a:lnTo>
                  <a:pt x="7038" y="503"/>
                </a:lnTo>
                <a:lnTo>
                  <a:pt x="6796" y="559"/>
                </a:lnTo>
                <a:lnTo>
                  <a:pt x="6517" y="596"/>
                </a:lnTo>
                <a:lnTo>
                  <a:pt x="6200" y="614"/>
                </a:lnTo>
                <a:lnTo>
                  <a:pt x="5586" y="596"/>
                </a:lnTo>
                <a:lnTo>
                  <a:pt x="5083" y="596"/>
                </a:lnTo>
                <a:lnTo>
                  <a:pt x="5195" y="521"/>
                </a:lnTo>
                <a:lnTo>
                  <a:pt x="5344" y="410"/>
                </a:lnTo>
                <a:lnTo>
                  <a:pt x="5418" y="335"/>
                </a:lnTo>
                <a:lnTo>
                  <a:pt x="5456" y="279"/>
                </a:lnTo>
                <a:lnTo>
                  <a:pt x="5474" y="205"/>
                </a:lnTo>
                <a:lnTo>
                  <a:pt x="5474" y="186"/>
                </a:lnTo>
                <a:lnTo>
                  <a:pt x="5474" y="149"/>
                </a:lnTo>
                <a:lnTo>
                  <a:pt x="5437" y="112"/>
                </a:lnTo>
                <a:lnTo>
                  <a:pt x="5400" y="93"/>
                </a:lnTo>
                <a:lnTo>
                  <a:pt x="5325" y="93"/>
                </a:lnTo>
                <a:lnTo>
                  <a:pt x="5251" y="149"/>
                </a:lnTo>
                <a:lnTo>
                  <a:pt x="5176" y="223"/>
                </a:lnTo>
                <a:lnTo>
                  <a:pt x="5027" y="391"/>
                </a:lnTo>
                <a:lnTo>
                  <a:pt x="4934" y="503"/>
                </a:lnTo>
                <a:lnTo>
                  <a:pt x="4860" y="540"/>
                </a:lnTo>
                <a:lnTo>
                  <a:pt x="4767" y="596"/>
                </a:lnTo>
                <a:lnTo>
                  <a:pt x="4543" y="652"/>
                </a:lnTo>
                <a:lnTo>
                  <a:pt x="4283" y="670"/>
                </a:lnTo>
                <a:lnTo>
                  <a:pt x="4003" y="689"/>
                </a:lnTo>
                <a:lnTo>
                  <a:pt x="3445" y="670"/>
                </a:lnTo>
                <a:lnTo>
                  <a:pt x="2979" y="652"/>
                </a:lnTo>
                <a:lnTo>
                  <a:pt x="3091" y="559"/>
                </a:lnTo>
                <a:lnTo>
                  <a:pt x="3184" y="447"/>
                </a:lnTo>
                <a:lnTo>
                  <a:pt x="3277" y="354"/>
                </a:lnTo>
                <a:lnTo>
                  <a:pt x="3333" y="261"/>
                </a:lnTo>
                <a:lnTo>
                  <a:pt x="3333" y="205"/>
                </a:lnTo>
                <a:lnTo>
                  <a:pt x="3314" y="186"/>
                </a:lnTo>
                <a:lnTo>
                  <a:pt x="3296" y="186"/>
                </a:lnTo>
                <a:lnTo>
                  <a:pt x="3184" y="223"/>
                </a:lnTo>
                <a:lnTo>
                  <a:pt x="3017" y="354"/>
                </a:lnTo>
                <a:lnTo>
                  <a:pt x="2849" y="503"/>
                </a:lnTo>
                <a:lnTo>
                  <a:pt x="2719" y="577"/>
                </a:lnTo>
                <a:lnTo>
                  <a:pt x="2644" y="614"/>
                </a:lnTo>
                <a:lnTo>
                  <a:pt x="2570" y="633"/>
                </a:lnTo>
                <a:lnTo>
                  <a:pt x="2328" y="633"/>
                </a:lnTo>
                <a:lnTo>
                  <a:pt x="1118" y="577"/>
                </a:lnTo>
                <a:lnTo>
                  <a:pt x="1322" y="447"/>
                </a:lnTo>
                <a:lnTo>
                  <a:pt x="1434" y="372"/>
                </a:lnTo>
                <a:lnTo>
                  <a:pt x="1564" y="279"/>
                </a:lnTo>
                <a:lnTo>
                  <a:pt x="1639" y="186"/>
                </a:lnTo>
                <a:lnTo>
                  <a:pt x="1676" y="149"/>
                </a:lnTo>
                <a:lnTo>
                  <a:pt x="1676" y="93"/>
                </a:lnTo>
                <a:lnTo>
                  <a:pt x="1676" y="74"/>
                </a:lnTo>
                <a:lnTo>
                  <a:pt x="1639" y="37"/>
                </a:lnTo>
                <a:lnTo>
                  <a:pt x="1602" y="19"/>
                </a:lnTo>
                <a:lnTo>
                  <a:pt x="1527" y="0"/>
                </a:lnTo>
                <a:close/>
              </a:path>
            </a:pathLst>
          </a:cu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5963" y="3743975"/>
            <a:ext cx="1337950" cy="928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72330" y="3267275"/>
            <a:ext cx="3961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1205400" y="932099"/>
            <a:ext cx="7315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dirty="0">
                <a:latin typeface="Caveat"/>
                <a:ea typeface="Caveat"/>
                <a:cs typeface="Caveat"/>
                <a:sym typeface="Caveat"/>
              </a:rPr>
              <a:t>Connect only with your friends </a:t>
            </a:r>
            <a:endParaRPr sz="3600" b="1" dirty="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3762" y="3703456"/>
            <a:ext cx="1261126" cy="100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5">
            <a:alphaModFix/>
          </a:blip>
          <a:srcRect l="22871" t="48765" r="52417" b="14116"/>
          <a:stretch/>
        </p:blipFill>
        <p:spPr>
          <a:xfrm rot="5400070">
            <a:off x="6208649" y="2779639"/>
            <a:ext cx="1282503" cy="281072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/>
          <p:nvPr/>
        </p:nvSpPr>
        <p:spPr>
          <a:xfrm>
            <a:off x="5324525" y="3456799"/>
            <a:ext cx="3039366" cy="168670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C3CE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6"/>
          <p:cNvSpPr txBox="1"/>
          <p:nvPr/>
        </p:nvSpPr>
        <p:spPr>
          <a:xfrm>
            <a:off x="192321" y="4010075"/>
            <a:ext cx="3721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1617483" y="2422658"/>
            <a:ext cx="73152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0427" y="3242976"/>
            <a:ext cx="3164651" cy="1569900"/>
          </a:xfrm>
          <a:prstGeom prst="rect">
            <a:avLst/>
          </a:prstGeom>
          <a:noFill/>
          <a:ln w="762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0" y="-128200"/>
            <a:ext cx="9267600" cy="5271600"/>
          </a:xfrm>
          <a:prstGeom prst="rect">
            <a:avLst/>
          </a:prstGeom>
          <a:solidFill>
            <a:srgbClr val="000000"/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B6D7A8"/>
                </a:solidFill>
              </a:rPr>
              <a:t> </a:t>
            </a:r>
            <a:endParaRPr dirty="0">
              <a:solidFill>
                <a:srgbClr val="B6D7A8"/>
              </a:solidFill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0" y="376483"/>
            <a:ext cx="9267600" cy="7428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rgbClr val="6FA8DC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Don’t share personal informatiom 💻🔒</a:t>
            </a:r>
            <a:endParaRPr sz="3600" dirty="0">
              <a:solidFill>
                <a:srgbClr val="6FA8DC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4325" y="3022325"/>
            <a:ext cx="4863275" cy="212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1262250" y="1286341"/>
            <a:ext cx="67431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-</a:t>
            </a:r>
            <a:r>
              <a:rPr lang="es" sz="2400" b="1" dirty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Do not enter in strange links that are sent to your mail. </a:t>
            </a:r>
            <a:endParaRPr sz="2400" b="1" dirty="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dirty="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-Do not talk to strangers in a web. </a:t>
            </a:r>
            <a:endParaRPr sz="2400" b="1" dirty="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/>
        </p:nvSpPr>
        <p:spPr>
          <a:xfrm>
            <a:off x="121500" y="0"/>
            <a:ext cx="73152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latin typeface="Oswald"/>
                <a:ea typeface="Oswald"/>
                <a:cs typeface="Oswald"/>
                <a:sym typeface="Oswald"/>
              </a:rPr>
              <a:t>Make online purchases from secure sites 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911742" y="2142039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8"/>
          <p:cNvSpPr txBox="1"/>
          <p:nvPr/>
        </p:nvSpPr>
        <p:spPr>
          <a:xfrm>
            <a:off x="121500" y="835449"/>
            <a:ext cx="56790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Comfortaa"/>
                <a:ea typeface="Comfortaa"/>
                <a:cs typeface="Comfortaa"/>
                <a:sym typeface="Comfortaa"/>
              </a:rPr>
              <a:t> You have to buy on secure pages because they can steal all money 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Comfortaa"/>
                <a:ea typeface="Comfortaa"/>
                <a:cs typeface="Comfortaa"/>
                <a:sym typeface="Comfortaa"/>
              </a:rPr>
              <a:t>Read other opinions about the product and web page. 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7100" y="835450"/>
            <a:ext cx="3276900" cy="29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6250" y="2575100"/>
            <a:ext cx="3584248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917722" y="2148020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>
                <a:solidFill>
                  <a:srgbClr val="CC0000"/>
                </a:solidFill>
                <a:latin typeface="Impact"/>
                <a:ea typeface="Impact"/>
                <a:cs typeface="Impact"/>
                <a:sym typeface="Impact"/>
              </a:rPr>
              <a:t>Don’ t buy things when connected to  open Wi-Fi networks</a:t>
            </a:r>
            <a:endParaRPr sz="3500">
              <a:solidFill>
                <a:srgbClr val="CC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0" y="999775"/>
            <a:ext cx="4292700" cy="22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2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Avoid online purchases if you are connected to an open Wi-Fi network as your passwords can be compromised.</a:t>
            </a:r>
            <a:endParaRPr sz="21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882" y="862768"/>
            <a:ext cx="3300626" cy="1856596"/>
          </a:xfrm>
          <a:prstGeom prst="rect">
            <a:avLst/>
          </a:prstGeom>
          <a:noFill/>
          <a:ln w="19050" cap="flat" cmpd="sng">
            <a:solidFill>
              <a:srgbClr val="073763"/>
            </a:solidFill>
            <a:prstDash val="dash"/>
            <a:round/>
            <a:headEnd type="none" w="sm" len="sm"/>
            <a:tailEnd type="none" w="sm" len="sm"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" y="3184799"/>
            <a:ext cx="1958700" cy="195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9762" y="3067521"/>
            <a:ext cx="3344463" cy="19587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2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>
            <a:spLocks noGrp="1"/>
          </p:cNvSpPr>
          <p:nvPr>
            <p:ph type="ctrTitle"/>
          </p:nvPr>
        </p:nvSpPr>
        <p:spPr>
          <a:xfrm>
            <a:off x="481364" y="3123533"/>
            <a:ext cx="8520600" cy="90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i="1">
                <a:solidFill>
                  <a:schemeClr val="lt1"/>
                </a:solidFill>
                <a:latin typeface="Spectral"/>
                <a:ea typeface="Spectral"/>
                <a:cs typeface="Spectral"/>
                <a:sym typeface="Spectral"/>
              </a:rPr>
              <a:t>Don't share your password with strangers and don't include your name or personal details on your password</a:t>
            </a:r>
            <a:endParaRPr sz="24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/>
          <p:nvPr/>
        </p:nvSpPr>
        <p:spPr>
          <a:xfrm>
            <a:off x="0" y="-25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172436" y="552325"/>
            <a:ext cx="8780178" cy="5727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 dirty="0">
                <a:solidFill>
                  <a:schemeClr val="lt1"/>
                </a:solidFill>
                <a:highlight>
                  <a:srgbClr val="000000"/>
                </a:highlight>
                <a:latin typeface="Comfortaa"/>
                <a:ea typeface="Comfortaa"/>
                <a:cs typeface="Comfortaa"/>
                <a:sym typeface="Comfortaa"/>
              </a:rPr>
              <a:t>Don’t connect your phone, tablet, computer... to open wifies.</a:t>
            </a:r>
            <a:endParaRPr sz="2100" b="1" dirty="0">
              <a:solidFill>
                <a:schemeClr val="lt1"/>
              </a:solidFill>
              <a:highlight>
                <a:srgbClr val="000000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7" name="Google Shape;137;p21"/>
          <p:cNvPicPr preferRelativeResize="0"/>
          <p:nvPr/>
        </p:nvPicPr>
        <p:blipFill rotWithShape="1">
          <a:blip r:embed="rId3">
            <a:alphaModFix/>
          </a:blip>
          <a:srcRect l="48365" t="48586" r="4123"/>
          <a:stretch/>
        </p:blipFill>
        <p:spPr>
          <a:xfrm>
            <a:off x="568550" y="1439125"/>
            <a:ext cx="4982324" cy="305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3777" y="1771175"/>
            <a:ext cx="2154950" cy="215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245</Words>
  <Application>Microsoft Office PowerPoint</Application>
  <PresentationFormat>Presentación en pantalla (16:9)</PresentationFormat>
  <Paragraphs>26</Paragraphs>
  <Slides>12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4" baseType="lpstr">
      <vt:lpstr>Lora</vt:lpstr>
      <vt:lpstr>Caveat</vt:lpstr>
      <vt:lpstr>Spectral</vt:lpstr>
      <vt:lpstr>Impact</vt:lpstr>
      <vt:lpstr>Merriweather</vt:lpstr>
      <vt:lpstr>Oswald</vt:lpstr>
      <vt:lpstr>Comfortaa</vt:lpstr>
      <vt:lpstr>Montserrat</vt:lpstr>
      <vt:lpstr>Comic Sans MS</vt:lpstr>
      <vt:lpstr>Georgia</vt:lpstr>
      <vt:lpstr>Arial</vt:lpstr>
      <vt:lpstr>Simple Light</vt:lpstr>
      <vt:lpstr>Top 10 Internet Safety Rules</vt:lpstr>
      <vt:lpstr>Presentación de PowerPoint</vt:lpstr>
      <vt:lpstr>Presentación de PowerPoint</vt:lpstr>
      <vt:lpstr>Presentación de PowerPoint</vt:lpstr>
      <vt:lpstr> </vt:lpstr>
      <vt:lpstr>Presentación de PowerPoint</vt:lpstr>
      <vt:lpstr>Don’ t buy things when connected to  open Wi-Fi networks</vt:lpstr>
      <vt:lpstr>Don't share your password with strangers and don't include your name or personal details on your password</vt:lpstr>
      <vt:lpstr>Don’t connect your phone, tablet, computer... to open wifies.</vt:lpstr>
      <vt:lpstr>Don’t say where you live and don’t say your telephone number</vt:lpstr>
      <vt:lpstr>Keep Your Privacy Settings On. </vt:lpstr>
      <vt:lpstr>These are our tips!  1st and 2nd year of Compulsory Secondary Education. 24th February Cifuentes.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SAFER INTERNET DAY</dc:title>
  <dc:creator>User</dc:creator>
  <cp:lastModifiedBy>Celia Corcoles Valenciano</cp:lastModifiedBy>
  <cp:revision>2</cp:revision>
  <dcterms:modified xsi:type="dcterms:W3CDTF">2021-02-24T10:28:49Z</dcterms:modified>
</cp:coreProperties>
</file>