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28"/>
            <a:ext cx="9144000" cy="63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4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579"/>
            <a:ext cx="9144000" cy="60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43" y="0"/>
            <a:ext cx="5336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4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95"/>
            <a:ext cx="9144000" cy="662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0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" y="0"/>
            <a:ext cx="9126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0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949"/>
            <a:ext cx="9144000" cy="62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2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54" y="0"/>
            <a:ext cx="5101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7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99" y="0"/>
            <a:ext cx="4577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2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06" y="0"/>
            <a:ext cx="5001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4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50" y="0"/>
            <a:ext cx="519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3" y="0"/>
            <a:ext cx="4938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8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536" y="0"/>
            <a:ext cx="4710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135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Předvádění na obrazovce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Šárka</dc:creator>
  <cp:lastModifiedBy>Šárka</cp:lastModifiedBy>
  <cp:revision>1</cp:revision>
  <dcterms:created xsi:type="dcterms:W3CDTF">2017-06-04T19:52:26Z</dcterms:created>
  <dcterms:modified xsi:type="dcterms:W3CDTF">2017-06-04T19:55:27Z</dcterms:modified>
</cp:coreProperties>
</file>