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0" y="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42B0-992E-431C-8BB9-F81F3BE223D7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EB32-410F-403B-8C7F-F577CB4A85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4281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42B0-992E-431C-8BB9-F81F3BE223D7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EB32-410F-403B-8C7F-F577CB4A85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6637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42B0-992E-431C-8BB9-F81F3BE223D7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EB32-410F-403B-8C7F-F577CB4A85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414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42B0-992E-431C-8BB9-F81F3BE223D7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EB32-410F-403B-8C7F-F577CB4A85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3332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42B0-992E-431C-8BB9-F81F3BE223D7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EB32-410F-403B-8C7F-F577CB4A85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918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42B0-992E-431C-8BB9-F81F3BE223D7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EB32-410F-403B-8C7F-F577CB4A85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6787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42B0-992E-431C-8BB9-F81F3BE223D7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EB32-410F-403B-8C7F-F577CB4A85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42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42B0-992E-431C-8BB9-F81F3BE223D7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EB32-410F-403B-8C7F-F577CB4A85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7867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42B0-992E-431C-8BB9-F81F3BE223D7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EB32-410F-403B-8C7F-F577CB4A85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965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42B0-992E-431C-8BB9-F81F3BE223D7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EB32-410F-403B-8C7F-F577CB4A85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06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442B0-992E-431C-8BB9-F81F3BE223D7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5EB32-410F-403B-8C7F-F577CB4A85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139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442B0-992E-431C-8BB9-F81F3BE223D7}" type="datetimeFigureOut">
              <a:rPr lang="de-DE" smtClean="0"/>
              <a:t>24.06.2016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5EB32-410F-403B-8C7F-F577CB4A85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8731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Economy secondary high school </a:t>
            </a:r>
            <a:r>
              <a:rPr lang="en-US" dirty="0" err="1" smtClean="0"/>
              <a:t>Weiz</a:t>
            </a:r>
            <a:r>
              <a:rPr lang="en-US" smtClean="0"/>
              <a:t>, Austria </a:t>
            </a:r>
            <a:endParaRPr lang="de-DE"/>
          </a:p>
        </p:txBody>
      </p:sp>
      <p:pic>
        <p:nvPicPr>
          <p:cNvPr id="1026" name="Picture 2" descr="BHAK Wei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060848"/>
            <a:ext cx="2448272" cy="1648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hakweiz.at/wp-content/uploads/2013/05/logo-krei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32656"/>
            <a:ext cx="1194048" cy="1194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eck 3"/>
          <p:cNvSpPr/>
          <p:nvPr/>
        </p:nvSpPr>
        <p:spPr>
          <a:xfrm>
            <a:off x="2553563" y="6165304"/>
            <a:ext cx="4036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© 2013 </a:t>
            </a:r>
            <a:r>
              <a:rPr lang="en-US" b="1"/>
              <a:t>HAK </a:t>
            </a:r>
            <a:r>
              <a:rPr lang="en-US" b="1" err="1"/>
              <a:t>Weiz</a:t>
            </a:r>
            <a:r>
              <a:rPr lang="en-US"/>
              <a:t> Young Business School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281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HAK-</a:t>
            </a:r>
            <a:r>
              <a:rPr lang="de-DE" err="1" smtClean="0"/>
              <a:t>Weiz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Located at „School Centre </a:t>
            </a:r>
            <a:r>
              <a:rPr lang="en-GB" dirty="0" err="1" smtClean="0"/>
              <a:t>Weiz</a:t>
            </a:r>
            <a:r>
              <a:rPr lang="en-GB" dirty="0" smtClean="0"/>
              <a:t>“</a:t>
            </a:r>
          </a:p>
          <a:p>
            <a:pPr lvl="1"/>
            <a:r>
              <a:rPr lang="en-GB" dirty="0" smtClean="0"/>
              <a:t>together with HTL-</a:t>
            </a:r>
            <a:r>
              <a:rPr lang="en-GB" dirty="0" err="1" smtClean="0"/>
              <a:t>Weiz</a:t>
            </a:r>
            <a:endParaRPr lang="en-GB" dirty="0" smtClean="0"/>
          </a:p>
          <a:p>
            <a:pPr lvl="1"/>
            <a:r>
              <a:rPr lang="en-GB" dirty="0" smtClean="0"/>
              <a:t>~ 400 students (</a:t>
            </a:r>
            <a:r>
              <a:rPr lang="en-GB" i="1" dirty="0" smtClean="0"/>
              <a:t>secondary level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~ 50 teachers</a:t>
            </a:r>
          </a:p>
          <a:p>
            <a:pPr lvl="1"/>
            <a:endParaRPr lang="de-DE" dirty="0" smtClean="0"/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569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HAK-</a:t>
            </a:r>
            <a:r>
              <a:rPr lang="de-DE" err="1" smtClean="0"/>
              <a:t>Weiz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HAK-classical</a:t>
            </a:r>
          </a:p>
          <a:p>
            <a:pPr lvl="1"/>
            <a:r>
              <a:rPr lang="en-GB" dirty="0" smtClean="0"/>
              <a:t>commercial  education +</a:t>
            </a:r>
          </a:p>
          <a:p>
            <a:pPr lvl="2"/>
            <a:r>
              <a:rPr lang="en-GB" dirty="0" smtClean="0"/>
              <a:t>English, French, Italian, Spanish, Russian</a:t>
            </a:r>
          </a:p>
          <a:p>
            <a:pPr lvl="2"/>
            <a:r>
              <a:rPr lang="en-GB" dirty="0" smtClean="0"/>
              <a:t>Focus on IT</a:t>
            </a:r>
          </a:p>
          <a:p>
            <a:pPr lvl="2"/>
            <a:r>
              <a:rPr lang="en-GB" dirty="0" smtClean="0"/>
              <a:t>Logistic management</a:t>
            </a:r>
          </a:p>
          <a:p>
            <a:pPr lvl="2"/>
            <a:r>
              <a:rPr lang="en-GB" dirty="0" smtClean="0"/>
              <a:t>Business and taxes-law</a:t>
            </a:r>
          </a:p>
          <a:p>
            <a:pPr lvl="2"/>
            <a:r>
              <a:rPr lang="en-GB" dirty="0" smtClean="0"/>
              <a:t>Controlling</a:t>
            </a:r>
          </a:p>
          <a:p>
            <a:pPr lvl="2"/>
            <a:r>
              <a:rPr lang="en-GB" dirty="0" smtClean="0"/>
              <a:t>Individual courses  (arbitrary, module system)</a:t>
            </a:r>
          </a:p>
          <a:p>
            <a:pPr lvl="3"/>
            <a:r>
              <a:rPr lang="en-GB" dirty="0" smtClean="0"/>
              <a:t>Psychology</a:t>
            </a:r>
          </a:p>
          <a:p>
            <a:pPr lvl="3"/>
            <a:r>
              <a:rPr lang="en-GB" dirty="0" smtClean="0"/>
              <a:t>Philosophy</a:t>
            </a:r>
          </a:p>
          <a:p>
            <a:pPr lvl="3"/>
            <a:r>
              <a:rPr lang="en-GB" dirty="0" smtClean="0"/>
              <a:t>Chemical Experiments</a:t>
            </a:r>
          </a:p>
          <a:p>
            <a:pPr lvl="3"/>
            <a:r>
              <a:rPr lang="en-GB" dirty="0" smtClean="0"/>
              <a:t>Biology</a:t>
            </a:r>
          </a:p>
          <a:p>
            <a:pPr lvl="3"/>
            <a:r>
              <a:rPr lang="en-GB" dirty="0" smtClean="0"/>
              <a:t>…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638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HAK-</a:t>
            </a:r>
            <a:r>
              <a:rPr lang="de-DE" err="1" smtClean="0"/>
              <a:t>Weiz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9339" y="1121761"/>
            <a:ext cx="8229600" cy="4525963"/>
          </a:xfrm>
        </p:spPr>
        <p:txBody>
          <a:bodyPr/>
          <a:lstStyle/>
          <a:p>
            <a:r>
              <a:rPr lang="en-GB" dirty="0" smtClean="0"/>
              <a:t>HAK-Digital Business (</a:t>
            </a:r>
            <a:r>
              <a:rPr lang="en-GB" dirty="0" err="1" smtClean="0"/>
              <a:t>DigBiz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commercial  education +</a:t>
            </a:r>
          </a:p>
          <a:p>
            <a:pPr lvl="2"/>
            <a:r>
              <a:rPr lang="en-GB" dirty="0" smtClean="0"/>
              <a:t>Business informatics</a:t>
            </a:r>
          </a:p>
          <a:p>
            <a:pPr lvl="3"/>
            <a:r>
              <a:rPr lang="en-GB" dirty="0" smtClean="0"/>
              <a:t>Software development</a:t>
            </a:r>
          </a:p>
          <a:p>
            <a:pPr lvl="3"/>
            <a:r>
              <a:rPr lang="en-GB" dirty="0" smtClean="0"/>
              <a:t>Project management</a:t>
            </a:r>
          </a:p>
          <a:p>
            <a:pPr lvl="3"/>
            <a:r>
              <a:rPr lang="en-GB" dirty="0" smtClean="0"/>
              <a:t>Operating systems</a:t>
            </a:r>
          </a:p>
          <a:p>
            <a:pPr lvl="3"/>
            <a:r>
              <a:rPr lang="en-GB" dirty="0" smtClean="0"/>
              <a:t>Computer networks</a:t>
            </a:r>
          </a:p>
          <a:p>
            <a:pPr lvl="3"/>
            <a:r>
              <a:rPr lang="en-GB" dirty="0" smtClean="0"/>
              <a:t>…</a:t>
            </a:r>
          </a:p>
          <a:p>
            <a:pPr lvl="3"/>
            <a:endParaRPr lang="de-DE" dirty="0" smtClean="0"/>
          </a:p>
          <a:p>
            <a:pPr lvl="2"/>
            <a:endParaRPr lang="de-DE" dirty="0" smtClean="0"/>
          </a:p>
        </p:txBody>
      </p:sp>
      <p:sp>
        <p:nvSpPr>
          <p:cNvPr id="4" name="AutoShape 2" descr="https://thalia.webuntis.com/WebUntis/image.do?cat=5&amp;id=195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thalia.webuntis.com/WebUntis/image.do?cat=5&amp;id=195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461" y="4437112"/>
            <a:ext cx="6734269" cy="2385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884368" y="6165304"/>
            <a:ext cx="7745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smtClean="0"/>
              <a:t>3DK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42514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HAK-</a:t>
            </a:r>
            <a:r>
              <a:rPr lang="de-DE" dirty="0" err="1" smtClean="0"/>
              <a:t>Weiz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Final year project</a:t>
            </a:r>
          </a:p>
          <a:p>
            <a:pPr lvl="1"/>
            <a:r>
              <a:rPr lang="en-GB" dirty="0" smtClean="0"/>
              <a:t>Practically oriented content</a:t>
            </a:r>
          </a:p>
          <a:p>
            <a:pPr lvl="1"/>
            <a:r>
              <a:rPr lang="en-GB" dirty="0" smtClean="0"/>
              <a:t>Treat commercial- and subject oriented tasks (independently)</a:t>
            </a:r>
          </a:p>
          <a:p>
            <a:pPr lvl="1"/>
            <a:r>
              <a:rPr lang="en-GB" dirty="0" smtClean="0"/>
              <a:t>Develop and defend solutions</a:t>
            </a:r>
          </a:p>
          <a:p>
            <a:pPr lvl="1"/>
            <a:r>
              <a:rPr lang="en-GB" dirty="0" smtClean="0"/>
              <a:t>Apply approved management methods </a:t>
            </a:r>
          </a:p>
          <a:p>
            <a:pPr lvl="1"/>
            <a:r>
              <a:rPr lang="en-GB" dirty="0" smtClean="0"/>
              <a:t>Work in teams</a:t>
            </a:r>
          </a:p>
          <a:p>
            <a:pPr lvl="1"/>
            <a:r>
              <a:rPr lang="en-GB" dirty="0" smtClean="0"/>
              <a:t>Documentations &amp; presentations</a:t>
            </a:r>
          </a:p>
          <a:p>
            <a:pPr lvl="1"/>
            <a:endParaRPr lang="de-DE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96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HAK-</a:t>
            </a:r>
            <a:r>
              <a:rPr lang="de-DE" dirty="0" err="1" smtClean="0"/>
              <a:t>Weiz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Our contributions …</a:t>
            </a:r>
          </a:p>
          <a:p>
            <a:pPr lvl="1"/>
            <a:r>
              <a:rPr lang="en-US" dirty="0" smtClean="0"/>
              <a:t>… to </a:t>
            </a:r>
            <a:r>
              <a:rPr lang="en-US" dirty="0"/>
              <a:t>setup an Internet-Platform (with mobile access) for scheduling and accounting the  shared </a:t>
            </a:r>
            <a:r>
              <a:rPr lang="en-US" dirty="0" smtClean="0"/>
              <a:t>cars (HTML5)</a:t>
            </a:r>
            <a:endParaRPr lang="en-US" dirty="0"/>
          </a:p>
          <a:p>
            <a:pPr lvl="2"/>
            <a:r>
              <a:rPr lang="en-US" dirty="0" smtClean="0"/>
              <a:t>… to organize, </a:t>
            </a:r>
            <a:r>
              <a:rPr lang="en-US" dirty="0"/>
              <a:t>schedule and account the use of the </a:t>
            </a:r>
            <a:r>
              <a:rPr lang="en-US" dirty="0" smtClean="0"/>
              <a:t>cars, charging stations, etc. …</a:t>
            </a:r>
          </a:p>
          <a:p>
            <a:pPr lvl="2"/>
            <a:r>
              <a:rPr lang="en-US" dirty="0" smtClean="0"/>
              <a:t> We </a:t>
            </a:r>
            <a:r>
              <a:rPr lang="en-US" dirty="0"/>
              <a:t>want to implement an </a:t>
            </a:r>
            <a:r>
              <a:rPr lang="en-US" b="1" dirty="0"/>
              <a:t>open source software</a:t>
            </a:r>
            <a:r>
              <a:rPr lang="en-US" dirty="0"/>
              <a:t> to support </a:t>
            </a:r>
            <a:r>
              <a:rPr lang="en-US" dirty="0" smtClean="0"/>
              <a:t>these needs. </a:t>
            </a:r>
          </a:p>
          <a:p>
            <a:pPr lvl="2"/>
            <a:r>
              <a:rPr lang="en-US" dirty="0" smtClean="0"/>
              <a:t>… based on state </a:t>
            </a:r>
            <a:r>
              <a:rPr lang="en-US" dirty="0"/>
              <a:t>of the art mobile devices and/or web </a:t>
            </a:r>
            <a:r>
              <a:rPr lang="en-US" dirty="0" smtClean="0"/>
              <a:t>services.</a:t>
            </a:r>
          </a:p>
          <a:p>
            <a:pPr lvl="1"/>
            <a:r>
              <a:rPr lang="en-US" dirty="0" smtClean="0"/>
              <a:t>… to setup </a:t>
            </a:r>
            <a:r>
              <a:rPr lang="en-US" dirty="0"/>
              <a:t>business </a:t>
            </a:r>
            <a:r>
              <a:rPr lang="en-US" dirty="0" smtClean="0"/>
              <a:t>plans </a:t>
            </a:r>
            <a:r>
              <a:rPr lang="en-US" dirty="0"/>
              <a:t>to </a:t>
            </a:r>
            <a:r>
              <a:rPr lang="en-US" dirty="0" smtClean="0"/>
              <a:t>compare different car </a:t>
            </a:r>
            <a:r>
              <a:rPr lang="en-US" dirty="0"/>
              <a:t>sharing </a:t>
            </a:r>
            <a:r>
              <a:rPr lang="en-US" dirty="0" smtClean="0"/>
              <a:t>models and to </a:t>
            </a:r>
            <a:r>
              <a:rPr lang="en-US" dirty="0"/>
              <a:t>run virtual firms. </a:t>
            </a:r>
          </a:p>
        </p:txBody>
      </p:sp>
    </p:spTree>
    <p:extLst>
      <p:ext uri="{BB962C8B-B14F-4D97-AF65-F5344CB8AC3E}">
        <p14:creationId xmlns:p14="http://schemas.microsoft.com/office/powerpoint/2010/main" val="260063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205</Words>
  <Application>Microsoft Office PowerPoint</Application>
  <PresentationFormat>Bildschirmpräsentation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Arial</vt:lpstr>
      <vt:lpstr>Calibri</vt:lpstr>
      <vt:lpstr>Larissa</vt:lpstr>
      <vt:lpstr>PowerPoint-Präsentation</vt:lpstr>
      <vt:lpstr>HAK-Weiz</vt:lpstr>
      <vt:lpstr>HAK-Weiz</vt:lpstr>
      <vt:lpstr>HAK-Weiz</vt:lpstr>
      <vt:lpstr>HAK-Weiz</vt:lpstr>
      <vt:lpstr>HAK-Weiz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Udo Payer</dc:creator>
  <cp:lastModifiedBy>Payer Udo</cp:lastModifiedBy>
  <cp:revision>22</cp:revision>
  <dcterms:created xsi:type="dcterms:W3CDTF">2015-10-14T15:15:34Z</dcterms:created>
  <dcterms:modified xsi:type="dcterms:W3CDTF">2016-06-24T09:10:06Z</dcterms:modified>
</cp:coreProperties>
</file>