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6.07.2022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aze.com/@AOTFCOITR/the-perfect-lesson-copy1" TargetMode="External"/><Relationship Id="rId2" Type="http://schemas.openxmlformats.org/officeDocument/2006/relationships/hyperlink" Target="https://padlet.com/deniztacar/PoetryWorkshopErasmusTVInternationa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POETRY IN BLENDED ERASMUS MOBILITY</a:t>
            </a:r>
            <a:br>
              <a:rPr lang="tr-TR" dirty="0" smtClean="0"/>
            </a:br>
            <a:r>
              <a:rPr lang="tr-TR" sz="2800" dirty="0" smtClean="0"/>
              <a:t>(ACROSTIC &amp;SHAPE POEMS)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sz="1700" b="1" dirty="0" smtClean="0"/>
              <a:t>Deniz TACAR</a:t>
            </a:r>
          </a:p>
          <a:p>
            <a:pPr algn="l"/>
            <a:r>
              <a:rPr lang="tr-TR" sz="1700" b="1" dirty="0" smtClean="0"/>
              <a:t>Aziz Sancar Anadolu Lisesi </a:t>
            </a:r>
            <a:endParaRPr lang="tr-TR" sz="17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dirty="0" smtClean="0"/>
              <a:t>Robert </a:t>
            </a:r>
            <a:r>
              <a:rPr lang="tr-TR" sz="1600" dirty="0" err="1" smtClean="0"/>
              <a:t>Frost</a:t>
            </a:r>
            <a:r>
              <a:rPr lang="tr-TR" sz="1600" dirty="0" smtClean="0"/>
              <a:t> </a:t>
            </a:r>
            <a:r>
              <a:rPr lang="tr-TR" sz="1600" dirty="0" err="1" smtClean="0"/>
              <a:t>said</a:t>
            </a:r>
            <a:r>
              <a:rPr lang="tr-TR" sz="1600" dirty="0" smtClean="0"/>
              <a:t>: “</a:t>
            </a:r>
            <a:r>
              <a:rPr lang="tr-TR" sz="1600" dirty="0" err="1" smtClean="0"/>
              <a:t>Poetry</a:t>
            </a:r>
            <a:r>
              <a:rPr lang="tr-TR" sz="1600" dirty="0" smtClean="0"/>
              <a:t> is </a:t>
            </a:r>
            <a:r>
              <a:rPr lang="tr-TR" sz="1600" dirty="0" err="1" smtClean="0"/>
              <a:t>when</a:t>
            </a:r>
            <a:r>
              <a:rPr lang="tr-TR" sz="1600" dirty="0" smtClean="0"/>
              <a:t> an </a:t>
            </a:r>
            <a:r>
              <a:rPr lang="tr-TR" sz="1600" dirty="0" err="1" smtClean="0"/>
              <a:t>emotion</a:t>
            </a:r>
            <a:r>
              <a:rPr lang="tr-TR" sz="1600" dirty="0" smtClean="0"/>
              <a:t> has </a:t>
            </a:r>
            <a:r>
              <a:rPr lang="tr-TR" sz="1600" dirty="0" err="1" smtClean="0"/>
              <a:t>found</a:t>
            </a:r>
            <a:r>
              <a:rPr lang="tr-TR" sz="1600" dirty="0" smtClean="0"/>
              <a:t> </a:t>
            </a:r>
            <a:r>
              <a:rPr lang="tr-TR" sz="1600" dirty="0" err="1" smtClean="0"/>
              <a:t>its</a:t>
            </a:r>
            <a:r>
              <a:rPr lang="tr-TR" sz="1600" dirty="0" smtClean="0"/>
              <a:t> </a:t>
            </a:r>
            <a:r>
              <a:rPr lang="tr-TR" sz="1600" dirty="0" err="1" smtClean="0"/>
              <a:t>thought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thought</a:t>
            </a:r>
            <a:r>
              <a:rPr lang="tr-TR" sz="1600" dirty="0" smtClean="0"/>
              <a:t> has </a:t>
            </a:r>
            <a:r>
              <a:rPr lang="tr-TR" sz="1600" dirty="0" err="1" smtClean="0"/>
              <a:t>found</a:t>
            </a:r>
            <a:r>
              <a:rPr lang="tr-TR" sz="1600" dirty="0" smtClean="0"/>
              <a:t> </a:t>
            </a:r>
            <a:r>
              <a:rPr lang="tr-TR" sz="1600" dirty="0" err="1" smtClean="0"/>
              <a:t>words</a:t>
            </a:r>
            <a:r>
              <a:rPr lang="tr-TR" sz="1600" dirty="0" smtClean="0"/>
              <a:t>.” As it can be </a:t>
            </a:r>
            <a:r>
              <a:rPr lang="tr-TR" sz="1600" dirty="0" err="1" smtClean="0"/>
              <a:t>very</a:t>
            </a:r>
            <a:r>
              <a:rPr lang="tr-TR" sz="1600" dirty="0" smtClean="0"/>
              <a:t> </a:t>
            </a:r>
            <a:r>
              <a:rPr lang="tr-TR" sz="1600" dirty="0" err="1" smtClean="0"/>
              <a:t>well</a:t>
            </a:r>
            <a:r>
              <a:rPr lang="tr-TR" sz="1600" dirty="0" smtClean="0"/>
              <a:t> </a:t>
            </a:r>
            <a:r>
              <a:rPr lang="tr-TR" sz="1600" dirty="0" err="1" smtClean="0"/>
              <a:t>understood</a:t>
            </a:r>
            <a:r>
              <a:rPr lang="tr-TR" sz="1600" dirty="0" smtClean="0"/>
              <a:t> </a:t>
            </a:r>
            <a:r>
              <a:rPr lang="tr-TR" sz="1600" dirty="0" err="1" smtClean="0"/>
              <a:t>from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quote</a:t>
            </a:r>
            <a:r>
              <a:rPr lang="tr-TR" sz="1600" dirty="0" smtClean="0"/>
              <a:t> </a:t>
            </a:r>
            <a:r>
              <a:rPr lang="tr-TR" sz="1600" dirty="0" err="1" smtClean="0"/>
              <a:t>above</a:t>
            </a:r>
            <a:r>
              <a:rPr lang="tr-TR" sz="1600" dirty="0" smtClean="0"/>
              <a:t>, </a:t>
            </a:r>
            <a:r>
              <a:rPr lang="tr-TR" sz="1600" dirty="0" err="1" smtClean="0"/>
              <a:t>poetry</a:t>
            </a:r>
            <a:r>
              <a:rPr lang="tr-TR" sz="1600" dirty="0" smtClean="0"/>
              <a:t> is a </a:t>
            </a:r>
            <a:r>
              <a:rPr lang="tr-TR" sz="1600" dirty="0" err="1" smtClean="0"/>
              <a:t>kind</a:t>
            </a:r>
            <a:r>
              <a:rPr lang="tr-TR" sz="1600" dirty="0" smtClean="0"/>
              <a:t> of </a:t>
            </a:r>
            <a:r>
              <a:rPr lang="tr-TR" sz="1600" dirty="0" err="1" smtClean="0"/>
              <a:t>bridge</a:t>
            </a:r>
            <a:r>
              <a:rPr lang="tr-TR" sz="1600" dirty="0" smtClean="0"/>
              <a:t> </a:t>
            </a:r>
            <a:r>
              <a:rPr lang="tr-TR" sz="1600" dirty="0" err="1" smtClean="0"/>
              <a:t>between</a:t>
            </a:r>
            <a:r>
              <a:rPr lang="tr-TR" sz="1600" dirty="0" smtClean="0"/>
              <a:t> an </a:t>
            </a:r>
            <a:r>
              <a:rPr lang="tr-TR" sz="1600" dirty="0" err="1" smtClean="0"/>
              <a:t>individual’s</a:t>
            </a:r>
            <a:r>
              <a:rPr lang="tr-TR" sz="1600" dirty="0" smtClean="0"/>
              <a:t> </a:t>
            </a:r>
            <a:r>
              <a:rPr lang="tr-TR" sz="1600" dirty="0" err="1" smtClean="0"/>
              <a:t>thoughts</a:t>
            </a:r>
            <a:r>
              <a:rPr lang="tr-TR" sz="1600" dirty="0" smtClean="0"/>
              <a:t>&amp;</a:t>
            </a:r>
            <a:r>
              <a:rPr lang="tr-TR" sz="1600" dirty="0" err="1" smtClean="0"/>
              <a:t>feelings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outer</a:t>
            </a:r>
            <a:r>
              <a:rPr lang="tr-TR" sz="1600" dirty="0" smtClean="0"/>
              <a:t> </a:t>
            </a:r>
            <a:r>
              <a:rPr lang="tr-TR" sz="1600" dirty="0" err="1" smtClean="0"/>
              <a:t>world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main</a:t>
            </a:r>
            <a:r>
              <a:rPr lang="tr-TR" sz="1600" dirty="0" smtClean="0"/>
              <a:t> </a:t>
            </a:r>
            <a:r>
              <a:rPr lang="tr-TR" sz="1600" dirty="0" err="1" smtClean="0"/>
              <a:t>focus</a:t>
            </a:r>
            <a:r>
              <a:rPr lang="tr-TR" sz="1600" dirty="0" smtClean="0"/>
              <a:t> of </a:t>
            </a:r>
            <a:r>
              <a:rPr lang="tr-TR" sz="1600" dirty="0" err="1" smtClean="0"/>
              <a:t>this</a:t>
            </a:r>
            <a:r>
              <a:rPr lang="tr-TR" sz="1600" dirty="0" smtClean="0"/>
              <a:t> </a:t>
            </a:r>
            <a:r>
              <a:rPr lang="tr-TR" sz="1600" dirty="0" err="1" smtClean="0"/>
              <a:t>activity</a:t>
            </a:r>
            <a:r>
              <a:rPr lang="tr-TR" sz="1600" dirty="0" smtClean="0"/>
              <a:t> </a:t>
            </a:r>
            <a:r>
              <a:rPr lang="tr-TR" sz="1600" dirty="0" err="1" smtClean="0"/>
              <a:t>was</a:t>
            </a:r>
            <a:r>
              <a:rPr lang="tr-TR" sz="1600" dirty="0" smtClean="0"/>
              <a:t> </a:t>
            </a:r>
            <a:r>
              <a:rPr lang="tr-TR" sz="1600" dirty="0" err="1" smtClean="0"/>
              <a:t>enabling</a:t>
            </a:r>
            <a:r>
              <a:rPr lang="tr-TR" sz="1600" dirty="0" smtClean="0"/>
              <a:t> </a:t>
            </a:r>
            <a:r>
              <a:rPr lang="tr-TR" sz="1600" dirty="0" err="1" smtClean="0"/>
              <a:t>our</a:t>
            </a:r>
            <a:r>
              <a:rPr lang="tr-TR" sz="1600" dirty="0" smtClean="0"/>
              <a:t> </a:t>
            </a:r>
            <a:r>
              <a:rPr lang="tr-TR" sz="1600" dirty="0" err="1" smtClean="0"/>
              <a:t>students</a:t>
            </a:r>
            <a:r>
              <a:rPr lang="tr-TR" sz="1600" dirty="0" smtClean="0"/>
              <a:t> </a:t>
            </a:r>
            <a:r>
              <a:rPr lang="tr-TR" sz="1600" dirty="0" err="1" smtClean="0"/>
              <a:t>who</a:t>
            </a:r>
            <a:r>
              <a:rPr lang="tr-TR" sz="1600" dirty="0" smtClean="0"/>
              <a:t> had </a:t>
            </a:r>
            <a:r>
              <a:rPr lang="tr-TR" sz="1600" dirty="0" err="1" smtClean="0"/>
              <a:t>got</a:t>
            </a:r>
            <a:r>
              <a:rPr lang="tr-TR" sz="1600" dirty="0" smtClean="0"/>
              <a:t> </a:t>
            </a:r>
            <a:r>
              <a:rPr lang="tr-TR" sz="1600" dirty="0" err="1" smtClean="0"/>
              <a:t>exhausted</a:t>
            </a:r>
            <a:r>
              <a:rPr lang="tr-TR" sz="1600" dirty="0" smtClean="0"/>
              <a:t>, </a:t>
            </a:r>
            <a:r>
              <a:rPr lang="tr-TR" sz="1600" dirty="0" err="1" smtClean="0"/>
              <a:t>frustrated</a:t>
            </a:r>
            <a:r>
              <a:rPr lang="tr-TR" sz="1600" dirty="0" smtClean="0"/>
              <a:t>, </a:t>
            </a:r>
            <a:r>
              <a:rPr lang="tr-TR" sz="1600" dirty="0" err="1" smtClean="0"/>
              <a:t>unmotivated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lonely</a:t>
            </a:r>
            <a:r>
              <a:rPr lang="tr-TR" sz="1600" dirty="0" smtClean="0"/>
              <a:t> </a:t>
            </a:r>
            <a:r>
              <a:rPr lang="tr-TR" sz="1600" dirty="0" err="1" smtClean="0"/>
              <a:t>because</a:t>
            </a:r>
            <a:r>
              <a:rPr lang="tr-TR" sz="1600" dirty="0" smtClean="0"/>
              <a:t> of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pandemic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get</a:t>
            </a:r>
            <a:r>
              <a:rPr lang="tr-TR" sz="1600" dirty="0" smtClean="0"/>
              <a:t> </a:t>
            </a:r>
            <a:r>
              <a:rPr lang="tr-TR" sz="1600" dirty="0" err="1" smtClean="0"/>
              <a:t>rid</a:t>
            </a:r>
            <a:r>
              <a:rPr lang="tr-TR" sz="1600" dirty="0" smtClean="0"/>
              <a:t> of </a:t>
            </a:r>
            <a:r>
              <a:rPr lang="tr-TR" sz="1600" dirty="0" err="1" smtClean="0"/>
              <a:t>all</a:t>
            </a:r>
            <a:r>
              <a:rPr lang="tr-TR" sz="1600" dirty="0" smtClean="0"/>
              <a:t> </a:t>
            </a:r>
            <a:r>
              <a:rPr lang="tr-TR" sz="1600" dirty="0" err="1" smtClean="0"/>
              <a:t>their</a:t>
            </a:r>
            <a:r>
              <a:rPr lang="tr-TR" sz="1600" dirty="0" smtClean="0"/>
              <a:t> </a:t>
            </a:r>
            <a:r>
              <a:rPr lang="tr-TR" sz="1600" dirty="0" err="1" smtClean="0"/>
              <a:t>negative</a:t>
            </a:r>
            <a:r>
              <a:rPr lang="tr-TR" sz="1600" dirty="0" smtClean="0"/>
              <a:t> </a:t>
            </a:r>
            <a:r>
              <a:rPr lang="tr-TR" sz="1600" dirty="0" err="1" smtClean="0"/>
              <a:t>thoughts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emotions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using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magic</a:t>
            </a:r>
            <a:r>
              <a:rPr lang="tr-TR" sz="1600" dirty="0" smtClean="0"/>
              <a:t> of </a:t>
            </a:r>
            <a:r>
              <a:rPr lang="tr-TR" sz="1600" dirty="0" err="1" smtClean="0"/>
              <a:t>poetry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providing</a:t>
            </a:r>
            <a:r>
              <a:rPr lang="tr-TR" sz="1600" dirty="0" smtClean="0"/>
              <a:t> </a:t>
            </a:r>
            <a:r>
              <a:rPr lang="tr-TR" sz="1600" dirty="0" err="1" smtClean="0"/>
              <a:t>them</a:t>
            </a:r>
            <a:r>
              <a:rPr lang="tr-TR" sz="1600" dirty="0" smtClean="0"/>
              <a:t> </a:t>
            </a:r>
            <a:r>
              <a:rPr lang="tr-TR" sz="1600" dirty="0" err="1" smtClean="0"/>
              <a:t>with</a:t>
            </a:r>
            <a:r>
              <a:rPr lang="tr-TR" sz="1600" dirty="0" smtClean="0"/>
              <a:t> a </a:t>
            </a:r>
            <a:r>
              <a:rPr lang="tr-TR" sz="1600" dirty="0" err="1" smtClean="0"/>
              <a:t>sort</a:t>
            </a:r>
            <a:r>
              <a:rPr lang="tr-TR" sz="1600" dirty="0" smtClean="0"/>
              <a:t> of </a:t>
            </a:r>
            <a:r>
              <a:rPr lang="tr-TR" sz="1600" dirty="0" err="1" smtClean="0"/>
              <a:t>relief</a:t>
            </a:r>
            <a:r>
              <a:rPr lang="tr-TR" sz="1600" dirty="0" smtClean="0"/>
              <a:t> </a:t>
            </a:r>
            <a:r>
              <a:rPr lang="tr-TR" sz="1600" dirty="0" err="1" smtClean="0"/>
              <a:t>which</a:t>
            </a:r>
            <a:r>
              <a:rPr lang="tr-TR" sz="1600" dirty="0" smtClean="0"/>
              <a:t> </a:t>
            </a:r>
            <a:r>
              <a:rPr lang="tr-TR" sz="1600" dirty="0" err="1" smtClean="0"/>
              <a:t>they</a:t>
            </a:r>
            <a:r>
              <a:rPr lang="tr-TR" sz="1600" dirty="0" smtClean="0"/>
              <a:t> </a:t>
            </a:r>
            <a:r>
              <a:rPr lang="tr-TR" sz="1600" dirty="0" err="1" smtClean="0"/>
              <a:t>cannot</a:t>
            </a:r>
            <a:r>
              <a:rPr lang="tr-TR" sz="1600" dirty="0" smtClean="0"/>
              <a:t> </a:t>
            </a:r>
            <a:r>
              <a:rPr lang="tr-TR" sz="1600" dirty="0" err="1" smtClean="0"/>
              <a:t>reach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just</a:t>
            </a:r>
            <a:r>
              <a:rPr lang="tr-TR" sz="1600" dirty="0" smtClean="0"/>
              <a:t> </a:t>
            </a:r>
            <a:r>
              <a:rPr lang="tr-TR" sz="1600" dirty="0" err="1" smtClean="0"/>
              <a:t>talking</a:t>
            </a:r>
            <a:r>
              <a:rPr lang="tr-TR" sz="1600" dirty="0" smtClean="0"/>
              <a:t>. </a:t>
            </a:r>
          </a:p>
          <a:p>
            <a:r>
              <a:rPr lang="tr-TR" sz="1600" dirty="0" err="1" smtClean="0"/>
              <a:t>Moreover</a:t>
            </a:r>
            <a:r>
              <a:rPr lang="tr-TR" sz="1600" dirty="0" smtClean="0"/>
              <a:t>, </a:t>
            </a:r>
            <a:r>
              <a:rPr lang="tr-TR" sz="1600" dirty="0" err="1" smtClean="0"/>
              <a:t>one</a:t>
            </a:r>
            <a:r>
              <a:rPr lang="tr-TR" sz="1600" dirty="0" smtClean="0"/>
              <a:t> of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other</a:t>
            </a:r>
            <a:r>
              <a:rPr lang="tr-TR" sz="1600" dirty="0" smtClean="0"/>
              <a:t> </a:t>
            </a:r>
            <a:r>
              <a:rPr lang="tr-TR" sz="1600" dirty="0" err="1" smtClean="0"/>
              <a:t>goals</a:t>
            </a:r>
            <a:r>
              <a:rPr lang="tr-TR" sz="1600" dirty="0" smtClean="0"/>
              <a:t> </a:t>
            </a:r>
            <a:r>
              <a:rPr lang="tr-TR" sz="1600" dirty="0" err="1" smtClean="0"/>
              <a:t>was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improve</a:t>
            </a:r>
            <a:r>
              <a:rPr lang="tr-TR" sz="1600" dirty="0" smtClean="0"/>
              <a:t> </a:t>
            </a:r>
            <a:r>
              <a:rPr lang="tr-TR" sz="1600" dirty="0" err="1" smtClean="0"/>
              <a:t>their</a:t>
            </a:r>
            <a:r>
              <a:rPr lang="tr-TR" sz="1600" dirty="0" smtClean="0"/>
              <a:t> </a:t>
            </a:r>
            <a:r>
              <a:rPr lang="tr-TR" sz="1600" dirty="0" err="1" smtClean="0"/>
              <a:t>language</a:t>
            </a:r>
            <a:r>
              <a:rPr lang="tr-TR" sz="1600" dirty="0" smtClean="0"/>
              <a:t>(</a:t>
            </a:r>
            <a:r>
              <a:rPr lang="tr-TR" sz="1600" dirty="0" err="1" smtClean="0"/>
              <a:t>writing</a:t>
            </a:r>
            <a:r>
              <a:rPr lang="tr-TR" sz="1600" dirty="0" smtClean="0"/>
              <a:t>) </a:t>
            </a:r>
            <a:r>
              <a:rPr lang="tr-TR" sz="1600" dirty="0" err="1" smtClean="0"/>
              <a:t>skills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doing</a:t>
            </a:r>
            <a:r>
              <a:rPr lang="tr-TR" sz="1600" dirty="0" smtClean="0"/>
              <a:t> it in an </a:t>
            </a:r>
            <a:r>
              <a:rPr lang="tr-TR" sz="1600" dirty="0" err="1" smtClean="0"/>
              <a:t>entertaining</a:t>
            </a:r>
            <a:r>
              <a:rPr lang="tr-TR" sz="1600" dirty="0" smtClean="0"/>
              <a:t> </a:t>
            </a:r>
            <a:r>
              <a:rPr lang="tr-TR" sz="1600" dirty="0" err="1" smtClean="0"/>
              <a:t>way</a:t>
            </a:r>
            <a:r>
              <a:rPr lang="tr-TR" sz="1600" dirty="0" smtClean="0"/>
              <a:t>.</a:t>
            </a:r>
          </a:p>
          <a:p>
            <a:r>
              <a:rPr lang="tr-TR" sz="1600" dirty="0" err="1" smtClean="0"/>
              <a:t>Improving</a:t>
            </a:r>
            <a:r>
              <a:rPr lang="tr-TR" sz="1600" dirty="0" smtClean="0"/>
              <a:t> </a:t>
            </a:r>
            <a:r>
              <a:rPr lang="tr-TR" sz="1600" dirty="0" err="1" smtClean="0"/>
              <a:t>their</a:t>
            </a:r>
            <a:r>
              <a:rPr lang="tr-TR" sz="1600" dirty="0" smtClean="0"/>
              <a:t> </a:t>
            </a:r>
            <a:r>
              <a:rPr lang="tr-TR" sz="1600" dirty="0" err="1" smtClean="0"/>
              <a:t>empathic</a:t>
            </a:r>
            <a:r>
              <a:rPr lang="tr-TR" sz="1600" dirty="0" smtClean="0"/>
              <a:t> </a:t>
            </a:r>
            <a:r>
              <a:rPr lang="tr-TR" sz="1600" dirty="0" err="1" smtClean="0"/>
              <a:t>skills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</a:t>
            </a:r>
            <a:r>
              <a:rPr lang="tr-TR" sz="1600" dirty="0" err="1" smtClean="0"/>
              <a:t>letting</a:t>
            </a:r>
            <a:r>
              <a:rPr lang="tr-TR" sz="1600" dirty="0" smtClean="0"/>
              <a:t> </a:t>
            </a:r>
            <a:r>
              <a:rPr lang="tr-TR" sz="1600" dirty="0" err="1" smtClean="0"/>
              <a:t>them</a:t>
            </a:r>
            <a:r>
              <a:rPr lang="tr-TR" sz="1600" dirty="0" smtClean="0"/>
              <a:t> </a:t>
            </a:r>
            <a:r>
              <a:rPr lang="tr-TR" sz="1600" dirty="0" err="1" smtClean="0"/>
              <a:t>read</a:t>
            </a:r>
            <a:r>
              <a:rPr lang="tr-TR" sz="1600" dirty="0" smtClean="0"/>
              <a:t> </a:t>
            </a:r>
            <a:r>
              <a:rPr lang="tr-TR" sz="1600" dirty="0" err="1" smtClean="0"/>
              <a:t>others</a:t>
            </a:r>
            <a:r>
              <a:rPr lang="tr-TR" sz="1600" dirty="0" smtClean="0"/>
              <a:t>’ </a:t>
            </a:r>
            <a:r>
              <a:rPr lang="tr-TR" sz="1600" dirty="0" err="1" smtClean="0"/>
              <a:t>poems</a:t>
            </a:r>
            <a:r>
              <a:rPr lang="tr-TR" sz="1600" dirty="0" smtClean="0"/>
              <a:t> </a:t>
            </a:r>
            <a:r>
              <a:rPr lang="tr-TR" sz="1600" dirty="0" err="1" smtClean="0"/>
              <a:t>was</a:t>
            </a:r>
            <a:r>
              <a:rPr lang="tr-TR" sz="1600" dirty="0" smtClean="0"/>
              <a:t> </a:t>
            </a:r>
            <a:r>
              <a:rPr lang="tr-TR" sz="1600" dirty="0" err="1" smtClean="0"/>
              <a:t>another</a:t>
            </a:r>
            <a:r>
              <a:rPr lang="tr-TR" sz="1600" dirty="0" smtClean="0"/>
              <a:t> </a:t>
            </a:r>
            <a:r>
              <a:rPr lang="tr-TR" sz="1600" dirty="0" err="1" smtClean="0"/>
              <a:t>target</a:t>
            </a:r>
            <a:r>
              <a:rPr lang="tr-TR" sz="1600" dirty="0" smtClean="0"/>
              <a:t> of </a:t>
            </a:r>
            <a:r>
              <a:rPr lang="tr-TR" sz="1600" dirty="0" err="1" smtClean="0"/>
              <a:t>ours</a:t>
            </a:r>
            <a:r>
              <a:rPr lang="tr-TR" sz="1600" dirty="0" smtClean="0"/>
              <a:t>.</a:t>
            </a:r>
          </a:p>
          <a:p>
            <a:r>
              <a:rPr lang="tr-TR" sz="1600" dirty="0" err="1" smtClean="0"/>
              <a:t>Most</a:t>
            </a:r>
            <a:r>
              <a:rPr lang="tr-TR" sz="1600" dirty="0" smtClean="0"/>
              <a:t> </a:t>
            </a:r>
            <a:r>
              <a:rPr lang="tr-TR" sz="1600" dirty="0" err="1" smtClean="0"/>
              <a:t>people</a:t>
            </a:r>
            <a:r>
              <a:rPr lang="tr-TR" sz="1600" dirty="0" smtClean="0"/>
              <a:t> </a:t>
            </a:r>
            <a:r>
              <a:rPr lang="tr-TR" sz="1600" dirty="0" err="1" smtClean="0"/>
              <a:t>think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</a:t>
            </a:r>
            <a:r>
              <a:rPr lang="tr-TR" sz="1600" dirty="0" err="1" smtClean="0"/>
              <a:t>writing</a:t>
            </a:r>
            <a:r>
              <a:rPr lang="tr-TR" sz="1600" dirty="0" smtClean="0"/>
              <a:t> </a:t>
            </a:r>
            <a:r>
              <a:rPr lang="tr-TR" sz="1600" dirty="0" err="1" smtClean="0"/>
              <a:t>poetry</a:t>
            </a:r>
            <a:r>
              <a:rPr lang="tr-TR" sz="1600" dirty="0" smtClean="0"/>
              <a:t> is </a:t>
            </a:r>
            <a:r>
              <a:rPr lang="tr-TR" sz="1600" dirty="0" err="1" smtClean="0"/>
              <a:t>too</a:t>
            </a:r>
            <a:r>
              <a:rPr lang="tr-TR" sz="1600" dirty="0" smtClean="0"/>
              <a:t> </a:t>
            </a:r>
            <a:r>
              <a:rPr lang="tr-TR" sz="1600" dirty="0" err="1" smtClean="0"/>
              <a:t>difficult</a:t>
            </a:r>
            <a:r>
              <a:rPr lang="tr-TR" sz="1600" dirty="0" smtClean="0"/>
              <a:t>, </a:t>
            </a:r>
            <a:r>
              <a:rPr lang="tr-TR" sz="1600" dirty="0" err="1" smtClean="0"/>
              <a:t>this</a:t>
            </a:r>
            <a:r>
              <a:rPr lang="tr-TR" sz="1600" dirty="0" smtClean="0"/>
              <a:t> </a:t>
            </a:r>
            <a:r>
              <a:rPr lang="tr-TR" sz="1600" dirty="0" err="1" smtClean="0"/>
              <a:t>activity</a:t>
            </a:r>
            <a:r>
              <a:rPr lang="tr-TR" sz="1600" dirty="0" smtClean="0"/>
              <a:t> </a:t>
            </a:r>
            <a:r>
              <a:rPr lang="tr-TR" sz="1600" dirty="0" err="1" smtClean="0"/>
              <a:t>was</a:t>
            </a:r>
            <a:r>
              <a:rPr lang="tr-TR" sz="1600" dirty="0" smtClean="0"/>
              <a:t> </a:t>
            </a:r>
            <a:r>
              <a:rPr lang="tr-TR" sz="1600" dirty="0" err="1" smtClean="0"/>
              <a:t>also</a:t>
            </a:r>
            <a:r>
              <a:rPr lang="tr-TR" sz="1600" dirty="0" smtClean="0"/>
              <a:t> </a:t>
            </a:r>
            <a:r>
              <a:rPr lang="tr-TR" sz="1600" dirty="0" err="1" smtClean="0"/>
              <a:t>planned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break </a:t>
            </a:r>
            <a:r>
              <a:rPr lang="tr-TR" sz="1600" dirty="0" err="1" smtClean="0"/>
              <a:t>down</a:t>
            </a:r>
            <a:r>
              <a:rPr lang="tr-TR" sz="1600" dirty="0" smtClean="0"/>
              <a:t> </a:t>
            </a:r>
            <a:r>
              <a:rPr lang="tr-TR" sz="1600" dirty="0" err="1" smtClean="0"/>
              <a:t>our</a:t>
            </a:r>
            <a:r>
              <a:rPr lang="tr-TR" sz="1600" dirty="0" smtClean="0"/>
              <a:t> </a:t>
            </a:r>
            <a:r>
              <a:rPr lang="tr-TR" sz="1600" dirty="0" err="1" smtClean="0"/>
              <a:t>students</a:t>
            </a:r>
            <a:r>
              <a:rPr lang="tr-TR" sz="1600" dirty="0" smtClean="0"/>
              <a:t>’ </a:t>
            </a:r>
            <a:r>
              <a:rPr lang="tr-TR" sz="1600" dirty="0" err="1" smtClean="0"/>
              <a:t>prejudice</a:t>
            </a:r>
            <a:r>
              <a:rPr lang="tr-TR" sz="1600" dirty="0" smtClean="0"/>
              <a:t> </a:t>
            </a:r>
            <a:r>
              <a:rPr lang="tr-TR" sz="1600" dirty="0" err="1" smtClean="0"/>
              <a:t>against</a:t>
            </a:r>
            <a:r>
              <a:rPr lang="tr-TR" sz="1600" dirty="0" smtClean="0"/>
              <a:t> </a:t>
            </a:r>
            <a:r>
              <a:rPr lang="tr-TR" sz="1600" dirty="0" err="1" smtClean="0"/>
              <a:t>this</a:t>
            </a:r>
            <a:r>
              <a:rPr lang="tr-TR" sz="1600" dirty="0" smtClean="0"/>
              <a:t>. </a:t>
            </a:r>
          </a:p>
          <a:p>
            <a:r>
              <a:rPr lang="tr-TR" sz="1600" dirty="0" err="1" smtClean="0"/>
              <a:t>Last</a:t>
            </a:r>
            <a:r>
              <a:rPr lang="tr-TR" sz="1600" dirty="0" smtClean="0"/>
              <a:t> but not </a:t>
            </a:r>
            <a:r>
              <a:rPr lang="tr-TR" sz="1600" dirty="0" err="1" smtClean="0"/>
              <a:t>least</a:t>
            </a:r>
            <a:r>
              <a:rPr lang="tr-TR" sz="1600" dirty="0" smtClean="0"/>
              <a:t>, </a:t>
            </a:r>
            <a:r>
              <a:rPr lang="tr-TR" sz="1600" dirty="0" err="1" smtClean="0"/>
              <a:t>we</a:t>
            </a:r>
            <a:r>
              <a:rPr lang="tr-TR" sz="1600" dirty="0" smtClean="0"/>
              <a:t> </a:t>
            </a:r>
            <a:r>
              <a:rPr lang="tr-TR" sz="1600" dirty="0" err="1" smtClean="0"/>
              <a:t>wanted</a:t>
            </a:r>
            <a:r>
              <a:rPr lang="tr-TR" sz="1600" dirty="0" smtClean="0"/>
              <a:t> </a:t>
            </a:r>
            <a:r>
              <a:rPr lang="tr-TR" sz="1600" dirty="0" err="1" smtClean="0"/>
              <a:t>our</a:t>
            </a:r>
            <a:r>
              <a:rPr lang="tr-TR" sz="1600" dirty="0" smtClean="0"/>
              <a:t> </a:t>
            </a:r>
            <a:r>
              <a:rPr lang="tr-TR" sz="1600" dirty="0" err="1" smtClean="0"/>
              <a:t>students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get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know</a:t>
            </a:r>
            <a:r>
              <a:rPr lang="tr-TR" sz="1600" dirty="0" smtClean="0"/>
              <a:t> </a:t>
            </a:r>
            <a:r>
              <a:rPr lang="tr-TR" sz="1600" dirty="0" err="1" smtClean="0"/>
              <a:t>one</a:t>
            </a:r>
            <a:r>
              <a:rPr lang="tr-TR" sz="1600" dirty="0" smtClean="0"/>
              <a:t> </a:t>
            </a:r>
            <a:r>
              <a:rPr lang="tr-TR" sz="1600" dirty="0" err="1" smtClean="0"/>
              <a:t>another</a:t>
            </a:r>
            <a:r>
              <a:rPr lang="tr-TR" sz="1600" dirty="0" smtClean="0"/>
              <a:t> </a:t>
            </a:r>
            <a:r>
              <a:rPr lang="tr-TR" sz="1600" dirty="0" err="1" smtClean="0"/>
              <a:t>better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build</a:t>
            </a:r>
            <a:r>
              <a:rPr lang="tr-TR" sz="1600" dirty="0" smtClean="0"/>
              <a:t> </a:t>
            </a:r>
            <a:r>
              <a:rPr lang="tr-TR" sz="1600" dirty="0" err="1" smtClean="0"/>
              <a:t>stronger</a:t>
            </a:r>
            <a:r>
              <a:rPr lang="tr-TR" sz="1600" dirty="0" smtClean="0"/>
              <a:t> </a:t>
            </a:r>
            <a:r>
              <a:rPr lang="tr-TR" sz="1600" dirty="0" err="1" smtClean="0"/>
              <a:t>bonds</a:t>
            </a:r>
            <a:r>
              <a:rPr lang="tr-TR" sz="1600" dirty="0" smtClean="0"/>
              <a:t>.</a:t>
            </a:r>
          </a:p>
          <a:p>
            <a:endParaRPr lang="tr-TR" sz="16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GOALS OF THE ACTIVITY/ KEEP CALM, IT’S POETRY TIME!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SHAPE POEMS</a:t>
            </a:r>
          </a:p>
          <a:p>
            <a:pPr>
              <a:buNone/>
            </a:pPr>
            <a:r>
              <a:rPr lang="tr-TR" sz="1600" dirty="0" smtClean="0"/>
              <a:t>*A </a:t>
            </a:r>
            <a:r>
              <a:rPr lang="tr-TR" sz="1600" dirty="0" err="1" smtClean="0"/>
              <a:t>shape</a:t>
            </a:r>
            <a:r>
              <a:rPr lang="tr-TR" sz="1600" dirty="0" smtClean="0"/>
              <a:t> </a:t>
            </a:r>
            <a:r>
              <a:rPr lang="tr-TR" sz="1600" dirty="0" err="1" smtClean="0"/>
              <a:t>poem</a:t>
            </a:r>
            <a:r>
              <a:rPr lang="tr-TR" sz="1600" dirty="0" smtClean="0"/>
              <a:t> is </a:t>
            </a:r>
            <a:r>
              <a:rPr lang="tr-TR" sz="1600" dirty="0" err="1" smtClean="0"/>
              <a:t>shaped</a:t>
            </a:r>
            <a:r>
              <a:rPr lang="tr-TR" sz="1600" dirty="0" smtClean="0"/>
              <a:t> </a:t>
            </a:r>
            <a:r>
              <a:rPr lang="tr-TR" sz="1600" dirty="0" err="1" smtClean="0"/>
              <a:t>like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thing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it </a:t>
            </a:r>
            <a:r>
              <a:rPr lang="tr-TR" sz="1600" dirty="0" err="1" smtClean="0"/>
              <a:t>describes</a:t>
            </a:r>
            <a:r>
              <a:rPr lang="tr-TR" sz="1600" dirty="0" smtClean="0"/>
              <a:t>.</a:t>
            </a: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*</a:t>
            </a:r>
            <a:r>
              <a:rPr lang="tr-TR" sz="1600" dirty="0" err="1" smtClean="0"/>
              <a:t>First</a:t>
            </a:r>
            <a:r>
              <a:rPr lang="tr-TR" sz="1600" dirty="0" smtClean="0"/>
              <a:t>, </a:t>
            </a:r>
            <a:r>
              <a:rPr lang="tr-TR" sz="1600" dirty="0" err="1" smtClean="0"/>
              <a:t>decide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topic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</a:t>
            </a:r>
            <a:r>
              <a:rPr lang="tr-TR" sz="1600" dirty="0" err="1" smtClean="0"/>
              <a:t>you</a:t>
            </a:r>
            <a:r>
              <a:rPr lang="tr-TR" sz="1600" dirty="0" smtClean="0"/>
              <a:t> </a:t>
            </a:r>
            <a:r>
              <a:rPr lang="tr-TR" sz="1600" dirty="0" err="1" smtClean="0"/>
              <a:t>want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write</a:t>
            </a:r>
            <a:r>
              <a:rPr lang="tr-TR" sz="1600" dirty="0" smtClean="0"/>
              <a:t> </a:t>
            </a:r>
            <a:r>
              <a:rPr lang="tr-TR" sz="1600" dirty="0" err="1" smtClean="0"/>
              <a:t>about</a:t>
            </a:r>
            <a:r>
              <a:rPr lang="tr-TR" sz="1600" dirty="0" smtClean="0"/>
              <a:t>.</a:t>
            </a:r>
          </a:p>
          <a:p>
            <a:pPr>
              <a:buNone/>
            </a:pPr>
            <a:r>
              <a:rPr lang="tr-TR" sz="1600" dirty="0" smtClean="0"/>
              <a:t>*</a:t>
            </a:r>
            <a:r>
              <a:rPr lang="tr-TR" sz="1600" dirty="0" err="1" smtClean="0"/>
              <a:t>The</a:t>
            </a:r>
            <a:r>
              <a:rPr lang="tr-TR" sz="1600" dirty="0" smtClean="0"/>
              <a:t>, </a:t>
            </a:r>
            <a:r>
              <a:rPr lang="tr-TR" sz="1600" dirty="0" err="1" smtClean="0"/>
              <a:t>write</a:t>
            </a:r>
            <a:r>
              <a:rPr lang="tr-TR" sz="1600" dirty="0" smtClean="0"/>
              <a:t> </a:t>
            </a:r>
            <a:r>
              <a:rPr lang="tr-TR" sz="1600" dirty="0" err="1" smtClean="0"/>
              <a:t>down</a:t>
            </a:r>
            <a:r>
              <a:rPr lang="tr-TR" sz="1600" dirty="0" smtClean="0"/>
              <a:t> as </a:t>
            </a:r>
            <a:r>
              <a:rPr lang="tr-TR" sz="1600" dirty="0" err="1" smtClean="0"/>
              <a:t>many</a:t>
            </a:r>
            <a:r>
              <a:rPr lang="tr-TR" sz="1600" dirty="0" smtClean="0"/>
              <a:t> </a:t>
            </a:r>
            <a:r>
              <a:rPr lang="tr-TR" sz="1600" dirty="0" err="1" smtClean="0"/>
              <a:t>words</a:t>
            </a:r>
            <a:r>
              <a:rPr lang="tr-TR" sz="1600" dirty="0" smtClean="0"/>
              <a:t>/</a:t>
            </a:r>
            <a:r>
              <a:rPr lang="tr-TR" sz="1600" dirty="0" err="1" smtClean="0"/>
              <a:t>phrases</a:t>
            </a:r>
            <a:r>
              <a:rPr lang="tr-TR" sz="1600" dirty="0" smtClean="0"/>
              <a:t> as </a:t>
            </a:r>
            <a:r>
              <a:rPr lang="tr-TR" sz="1600" dirty="0" err="1" smtClean="0"/>
              <a:t>possible</a:t>
            </a:r>
            <a:r>
              <a:rPr lang="tr-TR" sz="1600" dirty="0" smtClean="0"/>
              <a:t> </a:t>
            </a:r>
            <a:r>
              <a:rPr lang="tr-TR" sz="1600" dirty="0" err="1" smtClean="0"/>
              <a:t>about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</a:t>
            </a:r>
            <a:r>
              <a:rPr lang="tr-TR" sz="1600" dirty="0" err="1" smtClean="0"/>
              <a:t>topic</a:t>
            </a:r>
            <a:r>
              <a:rPr lang="tr-TR" sz="1600" dirty="0" smtClean="0"/>
              <a:t>.</a:t>
            </a:r>
          </a:p>
          <a:p>
            <a:pPr>
              <a:buNone/>
            </a:pPr>
            <a:r>
              <a:rPr lang="tr-TR" sz="1600" dirty="0" smtClean="0"/>
              <a:t>*</a:t>
            </a:r>
            <a:r>
              <a:rPr lang="tr-TR" sz="1600" dirty="0" err="1" smtClean="0"/>
              <a:t>you</a:t>
            </a:r>
            <a:r>
              <a:rPr lang="tr-TR" sz="1600" dirty="0" smtClean="0"/>
              <a:t> can </a:t>
            </a:r>
            <a:r>
              <a:rPr lang="tr-TR" sz="1600" dirty="0" err="1" smtClean="0"/>
              <a:t>also</a:t>
            </a:r>
            <a:r>
              <a:rPr lang="tr-TR" sz="1600" dirty="0" smtClean="0"/>
              <a:t> </a:t>
            </a:r>
            <a:r>
              <a:rPr lang="tr-TR" sz="1600" dirty="0" err="1" smtClean="0"/>
              <a:t>draw</a:t>
            </a:r>
            <a:r>
              <a:rPr lang="tr-TR" sz="1600" dirty="0" smtClean="0"/>
              <a:t> a </a:t>
            </a:r>
            <a:r>
              <a:rPr lang="tr-TR" sz="1600" dirty="0" err="1" smtClean="0"/>
              <a:t>mind</a:t>
            </a:r>
            <a:r>
              <a:rPr lang="tr-TR" sz="1600" dirty="0" smtClean="0"/>
              <a:t> </a:t>
            </a:r>
            <a:r>
              <a:rPr lang="tr-TR" sz="1600" dirty="0" err="1" smtClean="0"/>
              <a:t>map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generate</a:t>
            </a:r>
            <a:r>
              <a:rPr lang="tr-TR" sz="1600" dirty="0" smtClean="0"/>
              <a:t> </a:t>
            </a:r>
            <a:r>
              <a:rPr lang="tr-TR" sz="1600" dirty="0" err="1" smtClean="0"/>
              <a:t>ideas</a:t>
            </a:r>
            <a:r>
              <a:rPr lang="tr-TR" sz="1600" dirty="0" smtClean="0"/>
              <a:t>.</a:t>
            </a:r>
          </a:p>
          <a:p>
            <a:pPr>
              <a:buNone/>
            </a:pPr>
            <a:r>
              <a:rPr lang="tr-TR" sz="1600" dirty="0" smtClean="0"/>
              <a:t>*</a:t>
            </a:r>
            <a:r>
              <a:rPr lang="tr-TR" sz="1600" dirty="0" err="1" smtClean="0"/>
              <a:t>Lastly</a:t>
            </a:r>
            <a:r>
              <a:rPr lang="tr-TR" sz="1600" dirty="0" smtClean="0"/>
              <a:t>, </a:t>
            </a:r>
            <a:r>
              <a:rPr lang="tr-TR" sz="1600" dirty="0" err="1" smtClean="0"/>
              <a:t>draw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shape</a:t>
            </a:r>
            <a:r>
              <a:rPr lang="tr-TR" sz="1600" dirty="0" smtClean="0"/>
              <a:t>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write</a:t>
            </a:r>
            <a:r>
              <a:rPr lang="tr-TR" sz="1600" dirty="0" smtClean="0"/>
              <a:t> </a:t>
            </a:r>
            <a:r>
              <a:rPr lang="tr-TR" sz="1600" dirty="0" err="1" smtClean="0"/>
              <a:t>your</a:t>
            </a:r>
            <a:r>
              <a:rPr lang="tr-TR" sz="1600" dirty="0" smtClean="0"/>
              <a:t> </a:t>
            </a:r>
            <a:r>
              <a:rPr lang="tr-TR" sz="1600" dirty="0" err="1" smtClean="0"/>
              <a:t>poem</a:t>
            </a:r>
            <a:r>
              <a:rPr lang="tr-TR" sz="1600" dirty="0" smtClean="0"/>
              <a:t> inside it.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ACROSTIC POEMS</a:t>
            </a:r>
          </a:p>
          <a:p>
            <a:pPr>
              <a:buNone/>
            </a:pPr>
            <a:r>
              <a:rPr lang="tr-TR" sz="1600" dirty="0" smtClean="0"/>
              <a:t>*An </a:t>
            </a:r>
            <a:r>
              <a:rPr lang="tr-TR" sz="1600" dirty="0" err="1" smtClean="0"/>
              <a:t>acrostic</a:t>
            </a:r>
            <a:r>
              <a:rPr lang="tr-TR" sz="1600" dirty="0" smtClean="0"/>
              <a:t> </a:t>
            </a:r>
            <a:r>
              <a:rPr lang="tr-TR" sz="1600" dirty="0" err="1" smtClean="0"/>
              <a:t>poem</a:t>
            </a:r>
            <a:r>
              <a:rPr lang="tr-TR" sz="1600" dirty="0" smtClean="0"/>
              <a:t> is a </a:t>
            </a:r>
            <a:r>
              <a:rPr lang="tr-TR" sz="1600" dirty="0" err="1" smtClean="0"/>
              <a:t>poem</a:t>
            </a:r>
            <a:r>
              <a:rPr lang="tr-TR" sz="1600" dirty="0" smtClean="0"/>
              <a:t> </a:t>
            </a:r>
            <a:r>
              <a:rPr lang="tr-TR" sz="1600" dirty="0" err="1" smtClean="0"/>
              <a:t>where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first</a:t>
            </a:r>
            <a:r>
              <a:rPr lang="tr-TR" sz="1600" dirty="0" smtClean="0"/>
              <a:t> </a:t>
            </a:r>
            <a:r>
              <a:rPr lang="tr-TR" sz="1600" dirty="0" err="1" smtClean="0"/>
              <a:t>letter</a:t>
            </a:r>
            <a:r>
              <a:rPr lang="tr-TR" sz="1600" dirty="0" smtClean="0"/>
              <a:t> of </a:t>
            </a:r>
            <a:r>
              <a:rPr lang="tr-TR" sz="1600" dirty="0" err="1" smtClean="0"/>
              <a:t>each</a:t>
            </a:r>
            <a:r>
              <a:rPr lang="tr-TR" sz="1600" dirty="0" smtClean="0"/>
              <a:t> </a:t>
            </a:r>
            <a:r>
              <a:rPr lang="tr-TR" sz="1600" dirty="0" err="1" smtClean="0"/>
              <a:t>line</a:t>
            </a:r>
            <a:r>
              <a:rPr lang="tr-TR" sz="1600" dirty="0" smtClean="0"/>
              <a:t> </a:t>
            </a:r>
            <a:r>
              <a:rPr lang="tr-TR" sz="1600" dirty="0" err="1" smtClean="0"/>
              <a:t>spells</a:t>
            </a:r>
            <a:r>
              <a:rPr lang="tr-TR" sz="1600" dirty="0" smtClean="0"/>
              <a:t> </a:t>
            </a:r>
            <a:r>
              <a:rPr lang="tr-TR" sz="1600" dirty="0" err="1" smtClean="0"/>
              <a:t>out</a:t>
            </a:r>
            <a:r>
              <a:rPr lang="tr-TR" sz="1600" dirty="0" smtClean="0"/>
              <a:t> a </a:t>
            </a:r>
            <a:r>
              <a:rPr lang="tr-TR" sz="1600" dirty="0" err="1" smtClean="0"/>
              <a:t>word</a:t>
            </a:r>
            <a:r>
              <a:rPr lang="tr-TR" sz="1600" dirty="0" smtClean="0"/>
              <a:t> </a:t>
            </a:r>
            <a:r>
              <a:rPr lang="tr-TR" sz="1600" dirty="0" err="1" smtClean="0"/>
              <a:t>or</a:t>
            </a:r>
            <a:r>
              <a:rPr lang="tr-TR" sz="1600" dirty="0" smtClean="0"/>
              <a:t> </a:t>
            </a:r>
            <a:r>
              <a:rPr lang="tr-TR" sz="1600" dirty="0" err="1" smtClean="0"/>
              <a:t>phrase</a:t>
            </a:r>
            <a:r>
              <a:rPr lang="tr-TR" sz="1600" dirty="0" smtClean="0"/>
              <a:t>, </a:t>
            </a:r>
            <a:r>
              <a:rPr lang="tr-TR" sz="1600" dirty="0" err="1" smtClean="0"/>
              <a:t>which</a:t>
            </a:r>
            <a:r>
              <a:rPr lang="tr-TR" sz="1600" dirty="0" smtClean="0"/>
              <a:t> is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subject</a:t>
            </a:r>
            <a:r>
              <a:rPr lang="tr-TR" sz="1600" dirty="0" smtClean="0"/>
              <a:t> of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poem</a:t>
            </a:r>
            <a:r>
              <a:rPr lang="tr-TR" sz="1600" dirty="0" smtClean="0"/>
              <a:t>.</a:t>
            </a:r>
          </a:p>
          <a:p>
            <a:pPr>
              <a:buNone/>
            </a:pPr>
            <a:r>
              <a:rPr lang="tr-TR" sz="1600" dirty="0" smtClean="0"/>
              <a:t>*</a:t>
            </a:r>
            <a:r>
              <a:rPr lang="tr-TR" sz="1600" dirty="0" err="1" smtClean="0"/>
              <a:t>First</a:t>
            </a:r>
            <a:r>
              <a:rPr lang="tr-TR" sz="1600" dirty="0" smtClean="0"/>
              <a:t>, </a:t>
            </a:r>
            <a:r>
              <a:rPr lang="tr-TR" sz="1600" dirty="0" err="1" smtClean="0"/>
              <a:t>find</a:t>
            </a:r>
            <a:r>
              <a:rPr lang="tr-TR" sz="1600" dirty="0" smtClean="0"/>
              <a:t> a </a:t>
            </a:r>
            <a:r>
              <a:rPr lang="tr-TR" sz="1600" dirty="0" err="1" smtClean="0"/>
              <a:t>topic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</a:t>
            </a:r>
            <a:r>
              <a:rPr lang="tr-TR" sz="1600" dirty="0" err="1" smtClean="0"/>
              <a:t>you</a:t>
            </a:r>
            <a:r>
              <a:rPr lang="tr-TR" sz="1600" dirty="0" smtClean="0"/>
              <a:t> </a:t>
            </a:r>
            <a:r>
              <a:rPr lang="tr-TR" sz="1600" dirty="0" err="1" smtClean="0"/>
              <a:t>want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work</a:t>
            </a:r>
            <a:r>
              <a:rPr lang="tr-TR" sz="1600" dirty="0" smtClean="0"/>
              <a:t> on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then</a:t>
            </a:r>
            <a:r>
              <a:rPr lang="tr-TR" sz="1600" dirty="0" smtClean="0"/>
              <a:t> </a:t>
            </a:r>
            <a:r>
              <a:rPr lang="tr-TR" sz="1600" dirty="0" err="1" smtClean="0"/>
              <a:t>make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first</a:t>
            </a:r>
            <a:r>
              <a:rPr lang="tr-TR" sz="1600" dirty="0" smtClean="0"/>
              <a:t> </a:t>
            </a:r>
            <a:r>
              <a:rPr lang="tr-TR" sz="1600" dirty="0" err="1" smtClean="0"/>
              <a:t>letters</a:t>
            </a:r>
            <a:r>
              <a:rPr lang="tr-TR" sz="1600" dirty="0" smtClean="0"/>
              <a:t> of </a:t>
            </a:r>
            <a:r>
              <a:rPr lang="tr-TR" sz="1600" dirty="0" err="1" smtClean="0"/>
              <a:t>each</a:t>
            </a:r>
            <a:r>
              <a:rPr lang="tr-TR" sz="1600" dirty="0" smtClean="0"/>
              <a:t> </a:t>
            </a:r>
            <a:r>
              <a:rPr lang="tr-TR" sz="1600" dirty="0" err="1" smtClean="0"/>
              <a:t>line</a:t>
            </a:r>
            <a:r>
              <a:rPr lang="tr-TR" sz="1600" dirty="0" smtClean="0"/>
              <a:t> of </a:t>
            </a:r>
            <a:r>
              <a:rPr lang="tr-TR" sz="1600" dirty="0" err="1" smtClean="0"/>
              <a:t>your</a:t>
            </a:r>
            <a:r>
              <a:rPr lang="tr-TR" sz="1600" dirty="0" smtClean="0"/>
              <a:t> </a:t>
            </a:r>
            <a:r>
              <a:rPr lang="tr-TR" sz="1600" dirty="0" err="1" smtClean="0"/>
              <a:t>poem</a:t>
            </a:r>
            <a:r>
              <a:rPr lang="tr-TR" sz="1600" dirty="0" smtClean="0"/>
              <a:t> </a:t>
            </a:r>
            <a:r>
              <a:rPr lang="tr-TR" sz="1600" dirty="0" err="1" smtClean="0"/>
              <a:t>bigger</a:t>
            </a:r>
            <a:r>
              <a:rPr lang="tr-TR" sz="1600" dirty="0" smtClean="0"/>
              <a:t>,</a:t>
            </a:r>
            <a:r>
              <a:rPr lang="tr-TR" sz="1600" dirty="0" smtClean="0"/>
              <a:t> </a:t>
            </a:r>
            <a:r>
              <a:rPr lang="tr-TR" sz="1600" dirty="0" err="1" smtClean="0"/>
              <a:t>bolder</a:t>
            </a:r>
            <a:r>
              <a:rPr lang="tr-TR" sz="1600" dirty="0" smtClean="0"/>
              <a:t> </a:t>
            </a:r>
            <a:r>
              <a:rPr lang="tr-TR" sz="1600" dirty="0" err="1" smtClean="0"/>
              <a:t>or</a:t>
            </a:r>
            <a:r>
              <a:rPr lang="tr-TR" sz="1600" dirty="0" smtClean="0"/>
              <a:t> </a:t>
            </a:r>
            <a:r>
              <a:rPr lang="tr-TR" sz="1600" dirty="0" err="1" smtClean="0"/>
              <a:t>even</a:t>
            </a:r>
            <a:r>
              <a:rPr lang="tr-TR" sz="1600" dirty="0" smtClean="0"/>
              <a:t> </a:t>
            </a:r>
            <a:r>
              <a:rPr lang="tr-TR" sz="1600" dirty="0" err="1" smtClean="0"/>
              <a:t>coloured</a:t>
            </a:r>
            <a:r>
              <a:rPr lang="tr-TR" sz="1600" dirty="0" smtClean="0"/>
              <a:t> </a:t>
            </a:r>
            <a:r>
              <a:rPr lang="tr-TR" sz="1600" dirty="0" err="1" smtClean="0"/>
              <a:t>so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it can </a:t>
            </a:r>
            <a:r>
              <a:rPr lang="tr-TR" sz="1600" dirty="0" err="1" smtClean="0"/>
              <a:t>easily</a:t>
            </a:r>
            <a:r>
              <a:rPr lang="tr-TR" sz="1600" dirty="0" smtClean="0"/>
              <a:t> be </a:t>
            </a:r>
            <a:r>
              <a:rPr lang="tr-TR" sz="1600" dirty="0" err="1" smtClean="0"/>
              <a:t>spotted</a:t>
            </a:r>
            <a:r>
              <a:rPr lang="tr-TR" sz="1600" dirty="0" smtClean="0"/>
              <a:t> </a:t>
            </a:r>
            <a:r>
              <a:rPr lang="tr-TR" sz="1600" dirty="0" err="1" smtClean="0"/>
              <a:t>that</a:t>
            </a:r>
            <a:r>
              <a:rPr lang="tr-TR" sz="1600" dirty="0" smtClean="0"/>
              <a:t> it is an </a:t>
            </a:r>
            <a:r>
              <a:rPr lang="tr-TR" sz="1600" dirty="0" err="1" smtClean="0"/>
              <a:t>acrostic</a:t>
            </a:r>
            <a:r>
              <a:rPr lang="tr-TR" sz="1600" dirty="0" smtClean="0"/>
              <a:t> </a:t>
            </a:r>
            <a:r>
              <a:rPr lang="tr-TR" sz="1600" dirty="0" err="1" smtClean="0"/>
              <a:t>poem</a:t>
            </a:r>
            <a:r>
              <a:rPr lang="tr-TR" sz="1600" dirty="0" smtClean="0"/>
              <a:t>. </a:t>
            </a:r>
            <a:r>
              <a:rPr lang="tr-TR" sz="1600" dirty="0" err="1" smtClean="0"/>
              <a:t>Don’t</a:t>
            </a:r>
            <a:r>
              <a:rPr lang="tr-TR" sz="1600" dirty="0" smtClean="0"/>
              <a:t> </a:t>
            </a:r>
            <a:r>
              <a:rPr lang="tr-TR" sz="1600" dirty="0" err="1" smtClean="0"/>
              <a:t>forget</a:t>
            </a:r>
            <a:r>
              <a:rPr lang="tr-TR" sz="1600" dirty="0" smtClean="0"/>
              <a:t> </a:t>
            </a:r>
            <a:r>
              <a:rPr lang="tr-TR" sz="1600" dirty="0" err="1" smtClean="0"/>
              <a:t>to</a:t>
            </a:r>
            <a:r>
              <a:rPr lang="tr-TR" sz="1600" dirty="0" smtClean="0"/>
              <a:t> </a:t>
            </a:r>
            <a:r>
              <a:rPr lang="tr-TR" sz="1600" dirty="0" err="1" smtClean="0"/>
              <a:t>let</a:t>
            </a:r>
            <a:r>
              <a:rPr lang="tr-TR" sz="1600" dirty="0" smtClean="0"/>
              <a:t> </a:t>
            </a:r>
            <a:r>
              <a:rPr lang="tr-TR" sz="1600" dirty="0" err="1" smtClean="0"/>
              <a:t>your</a:t>
            </a:r>
            <a:r>
              <a:rPr lang="tr-TR" sz="1600" dirty="0" smtClean="0"/>
              <a:t> </a:t>
            </a:r>
            <a:r>
              <a:rPr lang="tr-TR" sz="1600" dirty="0" err="1" smtClean="0"/>
              <a:t>imagination</a:t>
            </a:r>
            <a:r>
              <a:rPr lang="tr-TR" sz="1600" dirty="0" smtClean="0"/>
              <a:t> </a:t>
            </a:r>
            <a:r>
              <a:rPr lang="tr-TR" sz="1600" dirty="0" err="1" smtClean="0"/>
              <a:t>go</a:t>
            </a:r>
            <a:r>
              <a:rPr lang="tr-TR" sz="1600" dirty="0" smtClean="0"/>
              <a:t> </a:t>
            </a:r>
            <a:r>
              <a:rPr lang="tr-TR" sz="1600" dirty="0" err="1" smtClean="0"/>
              <a:t>wild</a:t>
            </a:r>
            <a:r>
              <a:rPr lang="tr-TR" sz="1600" dirty="0" smtClean="0"/>
              <a:t>!</a:t>
            </a:r>
            <a:endParaRPr lang="tr-TR" sz="16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STEPS OF THE ACTIVITY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829761"/>
          </a:xfrm>
        </p:spPr>
        <p:txBody>
          <a:bodyPr/>
          <a:lstStyle/>
          <a:p>
            <a:pPr algn="ctr"/>
            <a:r>
              <a:rPr lang="tr-TR" dirty="0" smtClean="0"/>
              <a:t>RESULTS &amp; PRODUCTS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572560" cy="22860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sz="1800" dirty="0" err="1" smtClean="0"/>
              <a:t>All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acrostic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shape</a:t>
            </a:r>
            <a:r>
              <a:rPr lang="tr-TR" sz="1800" dirty="0" smtClean="0"/>
              <a:t> </a:t>
            </a:r>
            <a:r>
              <a:rPr lang="tr-TR" sz="1800" dirty="0" err="1" smtClean="0"/>
              <a:t>poems</a:t>
            </a:r>
            <a:r>
              <a:rPr lang="tr-TR" sz="1800" dirty="0" smtClean="0"/>
              <a:t> </a:t>
            </a:r>
            <a:r>
              <a:rPr lang="tr-TR" sz="1800" dirty="0" err="1" smtClean="0"/>
              <a:t>created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students</a:t>
            </a:r>
            <a:r>
              <a:rPr lang="tr-TR" sz="1800" dirty="0" smtClean="0"/>
              <a:t> can be </a:t>
            </a:r>
            <a:r>
              <a:rPr lang="tr-TR" sz="1800" dirty="0" err="1" smtClean="0"/>
              <a:t>found</a:t>
            </a:r>
            <a:r>
              <a:rPr lang="tr-TR" sz="1800" dirty="0" smtClean="0"/>
              <a:t> on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padlet</a:t>
            </a:r>
            <a:r>
              <a:rPr lang="tr-TR" sz="1800" dirty="0" smtClean="0"/>
              <a:t> </a:t>
            </a:r>
            <a:r>
              <a:rPr lang="tr-TR" sz="1800" dirty="0" err="1" smtClean="0"/>
              <a:t>below</a:t>
            </a:r>
            <a:r>
              <a:rPr lang="tr-TR" sz="1800" dirty="0" smtClean="0"/>
              <a:t>:  </a:t>
            </a:r>
          </a:p>
          <a:p>
            <a:pPr algn="ctr"/>
            <a:endParaRPr lang="tr-TR" sz="1800" dirty="0" smtClean="0">
              <a:hlinkClick r:id="rId2"/>
            </a:endParaRPr>
          </a:p>
          <a:p>
            <a:pPr algn="ctr"/>
            <a:r>
              <a:rPr lang="tr-TR" sz="1800" dirty="0" smtClean="0">
                <a:hlinkClick r:id="rId2"/>
              </a:rPr>
              <a:t> </a:t>
            </a:r>
            <a:r>
              <a:rPr lang="tr-TR" sz="1800" dirty="0" smtClean="0">
                <a:hlinkClick r:id="rId2"/>
              </a:rPr>
              <a:t>    https</a:t>
            </a:r>
            <a:r>
              <a:rPr lang="tr-TR" sz="1800" dirty="0" smtClean="0">
                <a:hlinkClick r:id="rId2"/>
              </a:rPr>
              <a:t>://</a:t>
            </a:r>
            <a:r>
              <a:rPr lang="tr-TR" sz="1800" dirty="0" smtClean="0">
                <a:hlinkClick r:id="rId2"/>
              </a:rPr>
              <a:t>padlet.com/deniztacar/PoetryWorkshopErasmusTVInternational</a:t>
            </a:r>
            <a:endParaRPr lang="tr-TR" sz="1800" dirty="0" smtClean="0"/>
          </a:p>
          <a:p>
            <a:pPr algn="ctr"/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following</a:t>
            </a:r>
            <a:r>
              <a:rPr lang="tr-TR" sz="1800" dirty="0" smtClean="0"/>
              <a:t> link </a:t>
            </a:r>
            <a:r>
              <a:rPr lang="tr-TR" sz="1800" dirty="0" err="1" smtClean="0"/>
              <a:t>includes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complete</a:t>
            </a:r>
            <a:r>
              <a:rPr lang="tr-TR" sz="1800" dirty="0" smtClean="0"/>
              <a:t> </a:t>
            </a:r>
            <a:r>
              <a:rPr lang="tr-TR" sz="1800" dirty="0" err="1" smtClean="0"/>
              <a:t>tutorial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examples</a:t>
            </a:r>
            <a:r>
              <a:rPr lang="tr-TR" sz="1800" dirty="0" smtClean="0"/>
              <a:t> of </a:t>
            </a:r>
            <a:r>
              <a:rPr lang="tr-TR" sz="1800" dirty="0" err="1" smtClean="0"/>
              <a:t>these</a:t>
            </a:r>
            <a:r>
              <a:rPr lang="tr-TR" sz="1800" dirty="0" smtClean="0"/>
              <a:t> </a:t>
            </a:r>
            <a:r>
              <a:rPr lang="tr-TR" sz="1800" dirty="0" err="1" smtClean="0"/>
              <a:t>kinds</a:t>
            </a:r>
            <a:r>
              <a:rPr lang="tr-TR" sz="1800" dirty="0" smtClean="0"/>
              <a:t> of </a:t>
            </a:r>
            <a:r>
              <a:rPr lang="tr-TR" sz="1800" dirty="0" err="1" smtClean="0"/>
              <a:t>poetry</a:t>
            </a:r>
            <a:r>
              <a:rPr lang="tr-TR" sz="1800" dirty="0" smtClean="0"/>
              <a:t>:</a:t>
            </a:r>
          </a:p>
          <a:p>
            <a:pPr algn="ctr"/>
            <a:endParaRPr lang="tr-TR" sz="1800" dirty="0" smtClean="0"/>
          </a:p>
          <a:p>
            <a:pPr algn="ctr"/>
            <a:r>
              <a:rPr lang="tr-TR" sz="1800" dirty="0" smtClean="0">
                <a:hlinkClick r:id="rId3"/>
              </a:rPr>
              <a:t>https://www.emaze.com/@</a:t>
            </a:r>
            <a:r>
              <a:rPr lang="tr-TR" sz="1800" dirty="0" smtClean="0">
                <a:hlinkClick r:id="rId3"/>
              </a:rPr>
              <a:t>AOTFCOITR/the-perfect-lesson-copy1</a:t>
            </a:r>
            <a:endParaRPr lang="tr-TR" sz="1800" dirty="0" smtClean="0"/>
          </a:p>
          <a:p>
            <a:pPr algn="l"/>
            <a:endParaRPr lang="tr-TR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Most</a:t>
            </a:r>
            <a:r>
              <a:rPr lang="tr-TR" sz="1800" dirty="0" smtClean="0"/>
              <a:t> </a:t>
            </a:r>
            <a:r>
              <a:rPr lang="tr-TR" sz="1800" dirty="0" err="1" smtClean="0"/>
              <a:t>importantly</a:t>
            </a:r>
            <a:r>
              <a:rPr lang="tr-TR" sz="1800" dirty="0" smtClean="0"/>
              <a:t>, </a:t>
            </a:r>
            <a:r>
              <a:rPr lang="tr-TR" sz="1800" dirty="0" err="1" smtClean="0"/>
              <a:t>our</a:t>
            </a:r>
            <a:r>
              <a:rPr lang="tr-TR" sz="1800" dirty="0" smtClean="0"/>
              <a:t> </a:t>
            </a:r>
            <a:r>
              <a:rPr lang="tr-TR" sz="1800" dirty="0" err="1" smtClean="0"/>
              <a:t>students</a:t>
            </a:r>
            <a:r>
              <a:rPr lang="tr-TR" sz="1800" dirty="0" smtClean="0"/>
              <a:t> had a lot of </a:t>
            </a:r>
            <a:r>
              <a:rPr lang="tr-TR" sz="1800" dirty="0" err="1" smtClean="0"/>
              <a:t>fun</a:t>
            </a:r>
            <a:r>
              <a:rPr lang="tr-TR" sz="1800" dirty="0" smtClean="0"/>
              <a:t> </a:t>
            </a:r>
            <a:r>
              <a:rPr lang="tr-TR" sz="1800" dirty="0" err="1" smtClean="0"/>
              <a:t>writing</a:t>
            </a:r>
            <a:r>
              <a:rPr lang="tr-TR" sz="1800" dirty="0" smtClean="0"/>
              <a:t> </a:t>
            </a:r>
            <a:r>
              <a:rPr lang="tr-TR" sz="1800" dirty="0" err="1" smtClean="0"/>
              <a:t>really</a:t>
            </a:r>
            <a:r>
              <a:rPr lang="tr-TR" sz="1800" dirty="0" smtClean="0"/>
              <a:t> </a:t>
            </a:r>
            <a:r>
              <a:rPr lang="tr-TR" sz="1800" dirty="0" err="1" smtClean="0"/>
              <a:t>beautiful</a:t>
            </a:r>
            <a:r>
              <a:rPr lang="tr-TR" sz="1800" dirty="0" smtClean="0"/>
              <a:t> </a:t>
            </a:r>
            <a:r>
              <a:rPr lang="tr-TR" sz="1800" dirty="0" err="1" smtClean="0"/>
              <a:t>poems</a:t>
            </a:r>
            <a:r>
              <a:rPr lang="tr-TR" sz="1800" dirty="0" smtClean="0"/>
              <a:t>. I </a:t>
            </a:r>
            <a:r>
              <a:rPr lang="tr-TR" sz="1800" dirty="0" err="1" smtClean="0"/>
              <a:t>believe</a:t>
            </a:r>
            <a:r>
              <a:rPr lang="tr-TR" sz="1800" dirty="0" smtClean="0"/>
              <a:t> </a:t>
            </a:r>
            <a:r>
              <a:rPr lang="tr-TR" sz="1800" dirty="0" err="1" smtClean="0"/>
              <a:t>this</a:t>
            </a:r>
            <a:r>
              <a:rPr lang="tr-TR" sz="1800" dirty="0" smtClean="0"/>
              <a:t> </a:t>
            </a:r>
            <a:r>
              <a:rPr lang="tr-TR" sz="1800" dirty="0" err="1" smtClean="0"/>
              <a:t>activity</a:t>
            </a:r>
            <a:r>
              <a:rPr lang="tr-TR" sz="1800" dirty="0" smtClean="0"/>
              <a:t> </a:t>
            </a:r>
            <a:r>
              <a:rPr lang="tr-TR" sz="1800" dirty="0" err="1" smtClean="0"/>
              <a:t>spiced</a:t>
            </a:r>
            <a:r>
              <a:rPr lang="tr-TR" sz="1800" dirty="0" smtClean="0"/>
              <a:t> </a:t>
            </a:r>
            <a:r>
              <a:rPr lang="tr-TR" sz="1800" dirty="0" err="1" smtClean="0"/>
              <a:t>up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lives</a:t>
            </a:r>
            <a:r>
              <a:rPr lang="tr-TR" sz="1800" dirty="0" smtClean="0"/>
              <a:t> a bit. </a:t>
            </a:r>
          </a:p>
          <a:p>
            <a:r>
              <a:rPr lang="tr-TR" sz="1800" dirty="0" err="1" smtClean="0"/>
              <a:t>It</a:t>
            </a:r>
            <a:r>
              <a:rPr lang="tr-TR" sz="1800" dirty="0" smtClean="0"/>
              <a:t> </a:t>
            </a:r>
            <a:r>
              <a:rPr lang="tr-TR" sz="1800" dirty="0" err="1" smtClean="0"/>
              <a:t>boosted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motivation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self </a:t>
            </a:r>
            <a:r>
              <a:rPr lang="tr-TR" sz="1800" dirty="0" err="1" smtClean="0"/>
              <a:t>confidence</a:t>
            </a:r>
            <a:r>
              <a:rPr lang="tr-TR" sz="1800" dirty="0" smtClean="0"/>
              <a:t>, </a:t>
            </a:r>
            <a:r>
              <a:rPr lang="tr-TR" sz="1800" dirty="0" err="1" smtClean="0"/>
              <a:t>too</a:t>
            </a:r>
            <a:r>
              <a:rPr lang="tr-TR" sz="1800" dirty="0" smtClean="0"/>
              <a:t> since </a:t>
            </a:r>
            <a:r>
              <a:rPr lang="tr-TR" sz="1800" dirty="0" err="1" smtClean="0"/>
              <a:t>some</a:t>
            </a:r>
            <a:r>
              <a:rPr lang="tr-TR" sz="1800" dirty="0" smtClean="0"/>
              <a:t> of </a:t>
            </a:r>
            <a:r>
              <a:rPr lang="tr-TR" sz="1800" dirty="0" err="1" smtClean="0"/>
              <a:t>them</a:t>
            </a:r>
            <a:r>
              <a:rPr lang="tr-TR" sz="1800" dirty="0" smtClean="0"/>
              <a:t> had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opportunity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read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poems</a:t>
            </a:r>
            <a:r>
              <a:rPr lang="tr-TR" sz="1800" dirty="0" smtClean="0"/>
              <a:t> </a:t>
            </a:r>
            <a:r>
              <a:rPr lang="tr-TR" sz="1800" dirty="0" err="1" smtClean="0"/>
              <a:t>aloud</a:t>
            </a:r>
            <a:r>
              <a:rPr lang="tr-TR" sz="1800" dirty="0" smtClean="0"/>
              <a:t> </a:t>
            </a:r>
            <a:r>
              <a:rPr lang="tr-TR" sz="1800" dirty="0" err="1" smtClean="0"/>
              <a:t>during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online </a:t>
            </a:r>
            <a:r>
              <a:rPr lang="tr-TR" sz="1800" dirty="0" err="1" smtClean="0"/>
              <a:t>meeting</a:t>
            </a:r>
            <a:r>
              <a:rPr lang="tr-TR" sz="1800" dirty="0" smtClean="0"/>
              <a:t>.</a:t>
            </a:r>
          </a:p>
          <a:p>
            <a:r>
              <a:rPr lang="tr-TR" sz="1800" dirty="0" err="1" smtClean="0"/>
              <a:t>With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help</a:t>
            </a:r>
            <a:r>
              <a:rPr lang="tr-TR" sz="1800" dirty="0" smtClean="0"/>
              <a:t> of </a:t>
            </a:r>
            <a:r>
              <a:rPr lang="tr-TR" sz="1800" dirty="0" err="1" smtClean="0"/>
              <a:t>technology</a:t>
            </a:r>
            <a:r>
              <a:rPr lang="tr-TR" sz="1800" dirty="0" smtClean="0"/>
              <a:t>,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poems</a:t>
            </a:r>
            <a:r>
              <a:rPr lang="tr-TR" sz="1800" dirty="0" smtClean="0"/>
              <a:t> </a:t>
            </a:r>
            <a:r>
              <a:rPr lang="tr-TR" sz="1800" dirty="0" err="1" smtClean="0"/>
              <a:t>will</a:t>
            </a:r>
            <a:r>
              <a:rPr lang="tr-TR" sz="1800" dirty="0" smtClean="0"/>
              <a:t> </a:t>
            </a:r>
            <a:r>
              <a:rPr lang="tr-TR" sz="1800" dirty="0" err="1" smtClean="0"/>
              <a:t>always</a:t>
            </a:r>
            <a:r>
              <a:rPr lang="tr-TR" sz="1800" dirty="0" smtClean="0"/>
              <a:t> be </a:t>
            </a:r>
            <a:r>
              <a:rPr lang="tr-TR" sz="1800" dirty="0" err="1" smtClean="0"/>
              <a:t>there</a:t>
            </a:r>
            <a:r>
              <a:rPr lang="tr-TR" sz="1800" dirty="0" smtClean="0"/>
              <a:t> on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padlet</a:t>
            </a:r>
            <a:r>
              <a:rPr lang="tr-TR" sz="1800" dirty="0" smtClean="0"/>
              <a:t> I </a:t>
            </a:r>
            <a:r>
              <a:rPr lang="tr-TR" sz="1800" dirty="0" err="1" smtClean="0"/>
              <a:t>have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provided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link of </a:t>
            </a:r>
            <a:r>
              <a:rPr lang="tr-TR" sz="1800" dirty="0" err="1" smtClean="0"/>
              <a:t>so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students</a:t>
            </a:r>
            <a:r>
              <a:rPr lang="tr-TR" sz="1800" dirty="0" smtClean="0"/>
              <a:t> </a:t>
            </a:r>
            <a:r>
              <a:rPr lang="tr-TR" sz="1800" dirty="0" err="1" smtClean="0"/>
              <a:t>will</a:t>
            </a:r>
            <a:r>
              <a:rPr lang="tr-TR" sz="1800" dirty="0" smtClean="0"/>
              <a:t> be </a:t>
            </a:r>
            <a:r>
              <a:rPr lang="tr-TR" sz="1800" dirty="0" err="1" smtClean="0"/>
              <a:t>able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read</a:t>
            </a:r>
            <a:r>
              <a:rPr lang="tr-TR" sz="1800" dirty="0" smtClean="0"/>
              <a:t> </a:t>
            </a:r>
            <a:r>
              <a:rPr lang="tr-TR" sz="1800" dirty="0" err="1" smtClean="0"/>
              <a:t>them</a:t>
            </a:r>
            <a:r>
              <a:rPr lang="tr-TR" sz="1800" dirty="0" smtClean="0"/>
              <a:t> </a:t>
            </a:r>
            <a:r>
              <a:rPr lang="tr-TR" sz="1800" dirty="0" err="1" smtClean="0"/>
              <a:t>whenever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want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see</a:t>
            </a:r>
            <a:r>
              <a:rPr lang="tr-TR" sz="1800" dirty="0" smtClean="0"/>
              <a:t> </a:t>
            </a:r>
            <a:r>
              <a:rPr lang="tr-TR" sz="1800" dirty="0" err="1" smtClean="0"/>
              <a:t>how</a:t>
            </a:r>
            <a:r>
              <a:rPr lang="tr-TR" sz="1800" dirty="0" smtClean="0"/>
              <a:t> </a:t>
            </a:r>
            <a:r>
              <a:rPr lang="tr-TR" sz="1800" dirty="0" err="1" smtClean="0"/>
              <a:t>they</a:t>
            </a:r>
            <a:r>
              <a:rPr lang="tr-TR" sz="1800" dirty="0" smtClean="0"/>
              <a:t> </a:t>
            </a:r>
            <a:r>
              <a:rPr lang="tr-TR" sz="1800" dirty="0" err="1" smtClean="0"/>
              <a:t>felt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thought</a:t>
            </a:r>
            <a:r>
              <a:rPr lang="tr-TR" sz="1800" dirty="0" smtClean="0"/>
              <a:t> in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past</a:t>
            </a:r>
            <a:r>
              <a:rPr lang="tr-TR" sz="1800" dirty="0" smtClean="0"/>
              <a:t>.</a:t>
            </a:r>
          </a:p>
          <a:p>
            <a:r>
              <a:rPr lang="tr-TR" sz="1800" dirty="0" err="1" smtClean="0"/>
              <a:t>It</a:t>
            </a:r>
            <a:r>
              <a:rPr lang="tr-TR" sz="1800" dirty="0" smtClean="0"/>
              <a:t> </a:t>
            </a:r>
            <a:r>
              <a:rPr lang="tr-TR" sz="1800" dirty="0" err="1" smtClean="0"/>
              <a:t>helped</a:t>
            </a:r>
            <a:r>
              <a:rPr lang="tr-TR" sz="1800" dirty="0" smtClean="0"/>
              <a:t> </a:t>
            </a:r>
            <a:r>
              <a:rPr lang="tr-TR" sz="1800" dirty="0" err="1" smtClean="0"/>
              <a:t>them</a:t>
            </a:r>
            <a:r>
              <a:rPr lang="tr-TR" sz="1800" dirty="0" smtClean="0"/>
              <a:t> </a:t>
            </a:r>
            <a:r>
              <a:rPr lang="tr-TR" sz="1800" dirty="0" err="1" smtClean="0"/>
              <a:t>improve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language</a:t>
            </a:r>
            <a:r>
              <a:rPr lang="tr-TR" sz="1800" dirty="0" smtClean="0"/>
              <a:t> </a:t>
            </a:r>
            <a:r>
              <a:rPr lang="tr-TR" sz="1800" dirty="0" err="1" smtClean="0"/>
              <a:t>skills</a:t>
            </a:r>
            <a:r>
              <a:rPr lang="tr-TR" sz="1800" dirty="0" smtClean="0"/>
              <a:t>. </a:t>
            </a:r>
          </a:p>
          <a:p>
            <a:r>
              <a:rPr lang="tr-TR" sz="1800" dirty="0" err="1" smtClean="0"/>
              <a:t>Some</a:t>
            </a:r>
            <a:r>
              <a:rPr lang="tr-TR" sz="1800" dirty="0" smtClean="0"/>
              <a:t> </a:t>
            </a:r>
            <a:r>
              <a:rPr lang="tr-TR" sz="1800" dirty="0" err="1" smtClean="0"/>
              <a:t>students</a:t>
            </a:r>
            <a:r>
              <a:rPr lang="tr-TR" sz="1800" dirty="0" smtClean="0"/>
              <a:t> </a:t>
            </a:r>
            <a:r>
              <a:rPr lang="tr-TR" sz="1800" dirty="0" err="1" smtClean="0"/>
              <a:t>cooperated</a:t>
            </a:r>
            <a:r>
              <a:rPr lang="tr-TR" sz="1800" dirty="0" smtClean="0"/>
              <a:t> </a:t>
            </a:r>
            <a:r>
              <a:rPr lang="tr-TR" sz="1800" dirty="0" err="1" smtClean="0"/>
              <a:t>while</a:t>
            </a:r>
            <a:r>
              <a:rPr lang="tr-TR" sz="1800" dirty="0" smtClean="0"/>
              <a:t> </a:t>
            </a:r>
            <a:r>
              <a:rPr lang="tr-TR" sz="1800" dirty="0" err="1" smtClean="0"/>
              <a:t>writing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poems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got</a:t>
            </a:r>
            <a:r>
              <a:rPr lang="tr-TR" sz="1800" dirty="0" smtClean="0"/>
              <a:t> </a:t>
            </a:r>
            <a:r>
              <a:rPr lang="tr-TR" sz="1800" dirty="0" err="1" smtClean="0"/>
              <a:t>better</a:t>
            </a:r>
            <a:r>
              <a:rPr lang="tr-TR" sz="1800" dirty="0" smtClean="0"/>
              <a:t> </a:t>
            </a:r>
            <a:r>
              <a:rPr lang="tr-TR" sz="1800" dirty="0" err="1" smtClean="0"/>
              <a:t>results</a:t>
            </a:r>
            <a:r>
              <a:rPr lang="tr-TR" sz="1800" dirty="0" smtClean="0"/>
              <a:t> </a:t>
            </a:r>
            <a:r>
              <a:rPr lang="tr-TR" sz="1800" dirty="0" err="1" smtClean="0"/>
              <a:t>which</a:t>
            </a:r>
            <a:r>
              <a:rPr lang="tr-TR" sz="1800" dirty="0" smtClean="0"/>
              <a:t> </a:t>
            </a:r>
            <a:r>
              <a:rPr lang="tr-TR" sz="1800" dirty="0" err="1" smtClean="0"/>
              <a:t>helped</a:t>
            </a:r>
            <a:r>
              <a:rPr lang="tr-TR" sz="1800" dirty="0" smtClean="0"/>
              <a:t> </a:t>
            </a:r>
            <a:r>
              <a:rPr lang="tr-TR" sz="1800" dirty="0" err="1" smtClean="0"/>
              <a:t>them</a:t>
            </a:r>
            <a:r>
              <a:rPr lang="tr-TR" sz="1800" dirty="0" smtClean="0"/>
              <a:t> </a:t>
            </a:r>
            <a:r>
              <a:rPr lang="tr-TR" sz="1800" dirty="0" err="1" smtClean="0"/>
              <a:t>understand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importance</a:t>
            </a:r>
            <a:r>
              <a:rPr lang="tr-TR" sz="1800" dirty="0" smtClean="0"/>
              <a:t> of </a:t>
            </a:r>
            <a:r>
              <a:rPr lang="tr-TR" sz="1800" dirty="0" err="1" smtClean="0"/>
              <a:t>cooperation</a:t>
            </a:r>
            <a:r>
              <a:rPr lang="tr-TR" sz="1800" dirty="0" smtClean="0"/>
              <a:t>. </a:t>
            </a:r>
          </a:p>
          <a:p>
            <a:r>
              <a:rPr lang="tr-TR" sz="1800" dirty="0" err="1" smtClean="0"/>
              <a:t>Lastly</a:t>
            </a:r>
            <a:r>
              <a:rPr lang="tr-TR" sz="1800" dirty="0" smtClean="0"/>
              <a:t>,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students</a:t>
            </a:r>
            <a:r>
              <a:rPr lang="tr-TR" sz="1800" dirty="0" smtClean="0"/>
              <a:t> had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chance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use</a:t>
            </a:r>
            <a:r>
              <a:rPr lang="tr-TR" sz="1800" dirty="0" smtClean="0"/>
              <a:t> </a:t>
            </a:r>
            <a:r>
              <a:rPr lang="tr-TR" sz="1800" dirty="0" err="1" smtClean="0"/>
              <a:t>their</a:t>
            </a:r>
            <a:r>
              <a:rPr lang="tr-TR" sz="1800" dirty="0" smtClean="0"/>
              <a:t> </a:t>
            </a:r>
            <a:r>
              <a:rPr lang="tr-TR" sz="1800" dirty="0" err="1" smtClean="0"/>
              <a:t>imagination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be </a:t>
            </a:r>
            <a:r>
              <a:rPr lang="tr-TR" sz="1800" dirty="0" err="1" smtClean="0"/>
              <a:t>creative</a:t>
            </a:r>
            <a:r>
              <a:rPr lang="tr-TR" sz="1800" dirty="0" smtClean="0"/>
              <a:t>.</a:t>
            </a:r>
          </a:p>
          <a:p>
            <a:endParaRPr lang="tr-TR" sz="1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ASSESSMENT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553</Words>
  <PresentationFormat>Ekran Gösterisi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Kalabalık</vt:lpstr>
      <vt:lpstr>POETRY IN BLENDED ERASMUS MOBILITY (ACROSTIC &amp;SHAPE POEMS) </vt:lpstr>
      <vt:lpstr>GOALS OF THE ACTIVITY/ KEEP CALM, IT’S POETRY TIME!</vt:lpstr>
      <vt:lpstr>STEPS OF THE ACTIVITY</vt:lpstr>
      <vt:lpstr>RESULTS &amp; PRODUCTS</vt:lpstr>
      <vt:lpstr>ASSESSMENT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IN BLENDED ERASMUS MOBILITY (ACROSTIC &amp;SHAPE POEMS) </dc:title>
  <dc:creator>deniz</dc:creator>
  <cp:lastModifiedBy>deniz</cp:lastModifiedBy>
  <cp:revision>10</cp:revision>
  <dcterms:created xsi:type="dcterms:W3CDTF">2022-07-05T23:56:45Z</dcterms:created>
  <dcterms:modified xsi:type="dcterms:W3CDTF">2022-07-06T01:24:38Z</dcterms:modified>
</cp:coreProperties>
</file>