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68" r:id="rId5"/>
    <p:sldId id="270" r:id="rId6"/>
    <p:sldId id="258" r:id="rId7"/>
    <p:sldId id="260" r:id="rId8"/>
    <p:sldId id="271" r:id="rId9"/>
    <p:sldId id="282" r:id="rId10"/>
    <p:sldId id="274" r:id="rId11"/>
    <p:sldId id="285" r:id="rId12"/>
    <p:sldId id="286" r:id="rId13"/>
    <p:sldId id="277" r:id="rId14"/>
    <p:sldId id="292" r:id="rId15"/>
    <p:sldId id="293" r:id="rId16"/>
    <p:sldId id="294" r:id="rId17"/>
    <p:sldId id="295" r:id="rId18"/>
    <p:sldId id="296" r:id="rId19"/>
    <p:sldId id="281" r:id="rId20"/>
    <p:sldId id="287" r:id="rId21"/>
    <p:sldId id="288" r:id="rId22"/>
    <p:sldId id="284" r:id="rId23"/>
    <p:sldId id="289" r:id="rId24"/>
    <p:sldId id="290" r:id="rId25"/>
    <p:sldId id="291" r:id="rId26"/>
  </p:sldIdLst>
  <p:sldSz cx="9144000" cy="6858000" type="screen4x3"/>
  <p:notesSz cx="6735763" cy="98694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>
        <p:scale>
          <a:sx n="50" d="100"/>
          <a:sy n="50" d="100"/>
        </p:scale>
        <p:origin x="-211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0379A-280B-4234-B226-E206AB3EE057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28D177-A6FF-4B8C-B767-4AA2D7DF93FE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071538" y="4929198"/>
            <a:ext cx="71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“SHARING HERITAGE: </a:t>
            </a:r>
            <a:r>
              <a:rPr kumimoji="0" lang="en-US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Fostering sensitivity for the past, the present and the future”</a:t>
            </a:r>
            <a:endParaRPr kumimoji="0" lang="en-US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43042" y="2500306"/>
            <a:ext cx="5775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chemeClr val="accent3"/>
                </a:solidFill>
                <a:latin typeface="Berlin Sans FB Demi" pitchFamily="34" charset="0"/>
              </a:rPr>
              <a:t>Learning</a:t>
            </a:r>
            <a:r>
              <a:rPr lang="es-ES" sz="5400" b="1" dirty="0" smtClean="0">
                <a:ln/>
                <a:solidFill>
                  <a:schemeClr val="accent3"/>
                </a:solidFill>
                <a:latin typeface="Berlin Sans FB Demi" pitchFamily="34" charset="0"/>
              </a:rPr>
              <a:t> </a:t>
            </a:r>
            <a:r>
              <a:rPr lang="es-ES" sz="5400" b="1" dirty="0" err="1" smtClean="0">
                <a:ln/>
                <a:solidFill>
                  <a:schemeClr val="accent3"/>
                </a:solidFill>
                <a:latin typeface="Berlin Sans FB Demi" pitchFamily="34" charset="0"/>
              </a:rPr>
              <a:t>through</a:t>
            </a:r>
            <a:r>
              <a:rPr lang="es-ES" sz="5400" b="1" dirty="0" smtClean="0">
                <a:ln/>
                <a:solidFill>
                  <a:schemeClr val="accent3"/>
                </a:solidFill>
                <a:latin typeface="Berlin Sans FB Demi" pitchFamily="34" charset="0"/>
              </a:rPr>
              <a:t> </a:t>
            </a:r>
          </a:p>
          <a:p>
            <a:pPr algn="ctr"/>
            <a:r>
              <a:rPr lang="es-ES" sz="5400" b="1" dirty="0" err="1" smtClean="0">
                <a:ln/>
                <a:solidFill>
                  <a:schemeClr val="accent3"/>
                </a:solidFill>
                <a:latin typeface="Berlin Sans FB Demi" pitchFamily="34" charset="0"/>
              </a:rPr>
              <a:t>service</a:t>
            </a:r>
            <a:r>
              <a:rPr lang="es-ES" sz="5400" b="1" dirty="0" smtClean="0">
                <a:ln/>
                <a:solidFill>
                  <a:schemeClr val="accent3"/>
                </a:solidFill>
                <a:latin typeface="Berlin Sans FB Demi" pitchFamily="34" charset="0"/>
              </a:rPr>
              <a:t> </a:t>
            </a:r>
            <a:r>
              <a:rPr lang="es-ES" sz="5400" b="1" dirty="0" err="1" smtClean="0">
                <a:ln/>
                <a:solidFill>
                  <a:schemeClr val="accent3"/>
                </a:solidFill>
                <a:latin typeface="Berlin Sans FB Demi" pitchFamily="34" charset="0"/>
              </a:rPr>
              <a:t>project</a:t>
            </a:r>
            <a:endParaRPr lang="es-ES" sz="5400" b="1" dirty="0">
              <a:ln/>
              <a:solidFill>
                <a:schemeClr val="accent3"/>
              </a:soli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607220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By</a:t>
            </a:r>
            <a:r>
              <a:rPr lang="es-ES" dirty="0" smtClean="0"/>
              <a:t> Ángela </a:t>
            </a:r>
            <a:r>
              <a:rPr lang="es-ES" dirty="0" err="1" smtClean="0"/>
              <a:t>Cayarga</a:t>
            </a:r>
            <a:r>
              <a:rPr lang="es-ES" dirty="0" smtClean="0"/>
              <a:t>, Carlos Díaz,  Coral Fernández, Irene Fernández, Raquel Gutiérrez and Ana </a:t>
            </a:r>
            <a:r>
              <a:rPr lang="es-ES" dirty="0" err="1" smtClean="0"/>
              <a:t>Shuye</a:t>
            </a:r>
            <a:r>
              <a:rPr lang="es-ES" dirty="0" smtClean="0"/>
              <a:t> Rodríguez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5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PlayaConchaArted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00438"/>
            <a:ext cx="4424362" cy="2805845"/>
          </a:xfrm>
          <a:prstGeom prst="rect">
            <a:avLst/>
          </a:prstGeom>
        </p:spPr>
      </p:pic>
      <p:pic>
        <p:nvPicPr>
          <p:cNvPr id="7" name="6 Imagen" descr="Playa-Concha-de-Artedo-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071942"/>
            <a:ext cx="3601872" cy="18566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619672" y="2204864"/>
            <a:ext cx="58618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OUR BEACH</a:t>
            </a:r>
            <a:endParaRPr lang="es-ES_tradnl" sz="5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7326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5329246" cy="1279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SUPPLIES</a:t>
            </a:r>
            <a:endParaRPr lang="es-ES" sz="5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14686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Resultado de imagen de first aid kitÂ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14818"/>
            <a:ext cx="2088232" cy="2088232"/>
          </a:xfrm>
          <a:prstGeom prst="rect">
            <a:avLst/>
          </a:prstGeom>
          <a:noFill/>
        </p:spPr>
      </p:pic>
      <p:pic>
        <p:nvPicPr>
          <p:cNvPr id="11" name="10 Imagen" descr="bolsas de plásti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2143116"/>
            <a:ext cx="2657475" cy="1714500"/>
          </a:xfrm>
          <a:prstGeom prst="rect">
            <a:avLst/>
          </a:prstGeom>
        </p:spPr>
      </p:pic>
      <p:pic>
        <p:nvPicPr>
          <p:cNvPr id="9" name="8 Imagen" descr="sunscre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488" y="450057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62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5329246" cy="1279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TRASH DISPOSAL</a:t>
            </a:r>
            <a:endParaRPr lang="es-ES" sz="5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n de coger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984879" cy="202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trash disposal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3" y="3643310"/>
            <a:ext cx="3157728" cy="2365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62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-396552" y="1988840"/>
            <a:ext cx="3682752" cy="12077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s-ES" sz="76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THE CLEANING TEAM</a:t>
            </a:r>
            <a:endParaRPr lang="es-ES" sz="76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None/>
            </a:pPr>
            <a:endParaRPr lang="es-ES" sz="51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5 Imagen" descr="aNA_cO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492896"/>
            <a:ext cx="5455915" cy="4091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6139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s-ES" sz="5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 SUPPORT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s-ES" sz="5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3 Imagen" descr="aYUNTAMI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71606"/>
            <a:ext cx="3140964" cy="48684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2285992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CUDILLERO TOWN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s-ES" sz="5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3 Imagen" descr="aYUNTAMI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429000"/>
            <a:ext cx="5588203" cy="25900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2285992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COGERSA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s-ES" sz="5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285860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PRIMARY SCHOOLS</a:t>
            </a:r>
          </a:p>
        </p:txBody>
      </p:sp>
      <p:pic>
        <p:nvPicPr>
          <p:cNvPr id="6" name="5 Imagen" descr="COLEGIO S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928934"/>
            <a:ext cx="7000924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s-ES" sz="5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7" name="6 Imagen" descr="OCEAN CONSERVA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1021080"/>
            <a:ext cx="6156960" cy="481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AWARENESS CAMPAIGN </a:t>
            </a:r>
          </a:p>
          <a:p>
            <a:pPr lvl="1">
              <a:buNone/>
            </a:pPr>
            <a:endParaRPr lang="es-E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PRESENTATIONS</a:t>
            </a:r>
          </a:p>
          <a:p>
            <a:pPr lvl="1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POSTERS</a:t>
            </a:r>
          </a:p>
          <a:p>
            <a:pPr lvl="1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FLYERS</a:t>
            </a:r>
          </a:p>
          <a:p>
            <a:pPr lvl="1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SOCIAL NETWORKING SITES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56795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ITTER ON THE 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15208" cy="50410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47056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REAL SOCIAL NEED WORLDWIDE</a:t>
            </a:r>
            <a:endParaRPr lang="es-ES_tradnl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1205488"/>
          </a:xfrm>
        </p:spPr>
        <p:txBody>
          <a:bodyPr>
            <a:normAutofit fontScale="850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s-ES" sz="5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DOCUMENT THE ACTIVITY!!!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Arial" pitchFamily="34" charset="0"/>
                <a:ea typeface="+mn-ea"/>
                <a:cs typeface="Arial" pitchFamily="34" charset="0"/>
              </a:rPr>
              <a:t>CLEAN SWELL</a:t>
            </a:r>
          </a:p>
        </p:txBody>
      </p:sp>
      <p:pic>
        <p:nvPicPr>
          <p:cNvPr id="4" name="3 Marcador de contenido" descr="clean swell a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3571875" cy="2000250"/>
          </a:xfrm>
        </p:spPr>
      </p:pic>
      <p:pic>
        <p:nvPicPr>
          <p:cNvPr id="5" name="4 Imagen" descr="clean swell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71678"/>
            <a:ext cx="2869406" cy="2488406"/>
          </a:xfrm>
          <a:prstGeom prst="rect">
            <a:avLst/>
          </a:prstGeom>
        </p:spPr>
      </p:pic>
      <p:pic>
        <p:nvPicPr>
          <p:cNvPr id="6" name="5 Imagen" descr="clean swell ma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143508"/>
            <a:ext cx="4791456" cy="1634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ANA_CAMA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2734" y="1785926"/>
            <a:ext cx="3570017" cy="476002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2500306"/>
            <a:ext cx="37862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PHOTOS AND VIDEOS</a:t>
            </a:r>
          </a:p>
        </p:txBody>
      </p:sp>
    </p:spTree>
    <p:extLst>
      <p:ext uri="{BB962C8B-B14F-4D97-AF65-F5344CB8AC3E}">
        <p14:creationId xmlns="" xmlns:p14="http://schemas.microsoft.com/office/powerpoint/2010/main" val="32064763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204"/>
          <a:stretch>
            <a:fillRect/>
          </a:stretch>
        </p:blipFill>
        <p:spPr bwMode="auto">
          <a:xfrm>
            <a:off x="0" y="1412776"/>
            <a:ext cx="9224573" cy="52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75656" y="548680"/>
            <a:ext cx="6604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IES SELGAS WEBPAGE</a:t>
            </a:r>
            <a:endParaRPr lang="es-ES_tradnl" sz="4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620688"/>
            <a:ext cx="4288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TWINSPACE</a:t>
            </a:r>
            <a:endParaRPr lang="es-ES_tradnl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286"/>
          <a:stretch>
            <a:fillRect/>
          </a:stretch>
        </p:blipFill>
        <p:spPr bwMode="auto">
          <a:xfrm>
            <a:off x="68213" y="1428736"/>
            <a:ext cx="907578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latin typeface="Arial" pitchFamily="34" charset="0"/>
                <a:ea typeface="+mn-ea"/>
                <a:cs typeface="Arial" pitchFamily="34" charset="0"/>
              </a:rPr>
              <a:t>THE MEDIA</a:t>
            </a:r>
            <a:endParaRPr lang="es-ES_tradnl" sz="5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Resultado de imagen de camara de f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28492" cy="2952329"/>
          </a:xfrm>
          <a:prstGeom prst="rect">
            <a:avLst/>
          </a:prstGeom>
          <a:noFill/>
        </p:spPr>
      </p:pic>
      <p:pic>
        <p:nvPicPr>
          <p:cNvPr id="3076" name="Picture 4" descr="Resultado de imagen de period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56490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sz="5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GOALS</a:t>
            </a: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ES" sz="5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3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s-ES" sz="3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s-E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es-E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trash</a:t>
            </a:r>
            <a:r>
              <a:rPr lang="es-E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oceans</a:t>
            </a:r>
            <a:r>
              <a:rPr lang="es-E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3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impacts</a:t>
            </a:r>
            <a:r>
              <a:rPr lang="es-ES" sz="3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es-ES" sz="3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prevention</a:t>
            </a:r>
            <a:endParaRPr lang="es-ES" sz="3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3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es-E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es-E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trash</a:t>
            </a:r>
            <a:r>
              <a:rPr lang="es-E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comes </a:t>
            </a: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endParaRPr lang="es-E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Types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pollution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ocean</a:t>
            </a:r>
            <a:endParaRPr lang="es-E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trash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impacts</a:t>
            </a:r>
            <a:r>
              <a:rPr lang="es-E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  <a:endParaRPr lang="es-E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 </a:t>
            </a:r>
            <a:r>
              <a:rPr lang="es-ES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es-E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3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s-E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s-E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preserve </a:t>
            </a:r>
            <a:r>
              <a:rPr lang="es-ES" sz="3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s-ES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1214414" y="2285992"/>
            <a:ext cx="6429420" cy="4286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SERVICE:</a:t>
            </a:r>
            <a:r>
              <a:rPr lang="es-E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CLEANUP DAY ON THE BEACH </a:t>
            </a:r>
          </a:p>
          <a:p>
            <a:pPr lvl="1" algn="just"/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AWARENESS CAMPAIGN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YPES OF DEB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857224" y="2285992"/>
            <a:ext cx="7143800" cy="35004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 SUBJECTS INVOLVED:</a:t>
            </a: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Biology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Geology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Drawing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ACTION PLAN: 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NAME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DESIGN A LOGO	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PICK UP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LOCATION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 A  DATE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DETERMINE SUPPLIES AND TRASH DISPOSAL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MAKE A CLEANING TEAM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FIND EXTERNAL SUPPORT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DOCUMENT THE ACTIVITY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MAKE AN AWARENESS CAMPAIGN (FLYERS, POSTERS, PRESENTATIONS…)</a:t>
            </a:r>
          </a:p>
          <a:p>
            <a:pPr marL="457200" lvl="1" indent="0">
              <a:buNone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AutoNum type="arabicPeriod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AutoNum type="arabicPeriod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AutoNum type="arabicPeriod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AutoNum type="arabicPeriod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AutoNum type="arabicPeriod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7" y="642916"/>
            <a:ext cx="1582217" cy="11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0 Imagen" descr="logo_SELG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124006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0 Imagen" descr="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250948" cy="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7643192" cy="1207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s-ES" sz="5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OUR SLOGAN</a:t>
            </a: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3857628"/>
            <a:ext cx="7274748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Break up </a:t>
            </a:r>
            <a:r>
              <a:rPr lang="es-E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with</a:t>
            </a: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plastic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4903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OUR LOGO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Logo Erasmus con Botella Lim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22" t="26914" r="13924" b="51088"/>
          <a:stretch>
            <a:fillRect/>
          </a:stretch>
        </p:blipFill>
        <p:spPr>
          <a:xfrm>
            <a:off x="1200346" y="2500306"/>
            <a:ext cx="6429420" cy="2857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168</Words>
  <Application>Microsoft Office PowerPoint</Application>
  <PresentationFormat>Presentación en pantalla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OUR LOGO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CLEAN SWELL</vt:lpstr>
      <vt:lpstr>Diapositiva 22</vt:lpstr>
      <vt:lpstr>Diapositiva 23</vt:lpstr>
      <vt:lpstr>Diapositiva 24</vt:lpstr>
      <vt:lpstr>THE MEDIA</vt:lpstr>
    </vt:vector>
  </TitlesOfParts>
  <Company>C. Educación - Asturias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Centro educativo</dc:creator>
  <cp:lastModifiedBy>Centro educativo</cp:lastModifiedBy>
  <cp:revision>59</cp:revision>
  <dcterms:created xsi:type="dcterms:W3CDTF">2019-02-12T10:44:59Z</dcterms:created>
  <dcterms:modified xsi:type="dcterms:W3CDTF">2019-04-25T11:55:05Z</dcterms:modified>
</cp:coreProperties>
</file>