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media/image39.png" ContentType="image/png"/>
  <Override PartName="/ppt/media/image32.png" ContentType="image/png"/>
  <Override PartName="/ppt/media/image31.png" ContentType="image/png"/>
  <Override PartName="/ppt/media/image30.png" ContentType="image/png"/>
  <Override PartName="/ppt/media/image23.png" ContentType="image/png"/>
  <Override PartName="/ppt/media/image22.png" ContentType="image/png"/>
  <Override PartName="/ppt/media/image21.png" ContentType="image/png"/>
  <Override PartName="/ppt/media/image35.gif" ContentType="image/gif"/>
  <Override PartName="/ppt/media/image19.png" ContentType="image/png"/>
  <Override PartName="/ppt/media/image20.png" ContentType="image/png"/>
  <Override PartName="/ppt/media/image34.gif" ContentType="image/gif"/>
  <Override PartName="/ppt/media/image18.png" ContentType="image/png"/>
  <Override PartName="/ppt/media/image14.png" ContentType="image/png"/>
  <Override PartName="/ppt/media/image13.png" ContentType="image/png"/>
  <Override PartName="/ppt/media/image12.png" ContentType="image/png"/>
  <Override PartName="/ppt/media/image11.png" ContentType="image/png"/>
  <Override PartName="/ppt/media/image10.png" ContentType="image/png"/>
  <Override PartName="/ppt/media/image29.gif" ContentType="image/gif"/>
  <Override PartName="/ppt/media/image9.png" ContentType="image/png"/>
  <Override PartName="/ppt/media/image28.gif" ContentType="image/gif"/>
  <Override PartName="/ppt/media/image8.png" ContentType="image/png"/>
  <Override PartName="/ppt/media/image27.gif" ContentType="image/gif"/>
  <Override PartName="/ppt/media/image7.png" ContentType="image/png"/>
  <Override PartName="/ppt/media/image26.gif" ContentType="image/gif"/>
  <Override PartName="/ppt/media/image6.png" ContentType="image/png"/>
  <Override PartName="/ppt/media/image5.png" ContentType="image/png"/>
  <Override PartName="/ppt/media/image4.png" ContentType="image/png"/>
  <Override PartName="/ppt/media/image33.gif" ContentType="image/gif"/>
  <Override PartName="/ppt/media/image17.png" ContentType="image/png"/>
  <Override PartName="/ppt/media/image38.gif" ContentType="image/gif"/>
  <Override PartName="/ppt/media/image3.png" ContentType="image/png"/>
  <Override PartName="/ppt/media/image16.png" ContentType="image/png"/>
  <Override PartName="/ppt/media/image25.png" ContentType="image/png"/>
  <Override PartName="/ppt/media/image37.gif" ContentType="image/gif"/>
  <Override PartName="/ppt/media/image2.png" ContentType="image/png"/>
  <Override PartName="/ppt/media/image15.png" ContentType="image/png"/>
  <Override PartName="/ppt/media/image24.png" ContentType="image/png"/>
  <Override PartName="/ppt/media/image36.gif" ContentType="image/gif"/>
  <Override PartName="/ppt/media/image1.png" ContentType="image/png"/>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24.xml.rels" ContentType="application/vnd.openxmlformats-package.relationships+xml"/>
  <Override PartName="/ppt/slideLayouts/_rels/slideLayout5.xml.rels" ContentType="application/vnd.openxmlformats-package.relationships+xml"/>
  <Override PartName="/ppt/slideLayouts/_rels/slideLayout23.xml.rels" ContentType="application/vnd.openxmlformats-package.relationships+xml"/>
  <Override PartName="/ppt/slideLayouts/_rels/slideLayout4.xml.rels" ContentType="application/vnd.openxmlformats-package.relationships+xml"/>
  <Override PartName="/ppt/slideLayouts/_rels/slideLayout22.xml.rels" ContentType="application/vnd.openxmlformats-package.relationships+xml"/>
  <Override PartName="/ppt/slideLayouts/_rels/slideLayout3.xml.rels" ContentType="application/vnd.openxmlformats-package.relationships+xml"/>
  <Override PartName="/ppt/slideLayouts/_rels/slideLayout21.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18.xml.rels" ContentType="application/vnd.openxmlformats-package.relationships+xml"/>
  <Override PartName="/ppt/slideLayouts/_rels/slideLayout16.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26.xml.rels" ContentType="application/vnd.openxmlformats-package.relationships+xml"/>
  <Override PartName="/ppt/slideLayouts/_rels/slideLayout3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3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1.xml.rels" ContentType="application/vnd.openxmlformats-package.relationships+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8.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8.xml" ContentType="application/vnd.openxmlformats-officedocument.presentationml.slideLayout+xml"/>
  <Override PartName="/ppt/slideLayouts/slideLayout26.xml" ContentType="application/vnd.openxmlformats-officedocument.presentationml.slideLayout+xml"/>
  <Override PartName="/ppt/slideLayouts/slideLayout7.xml" ContentType="application/vnd.openxmlformats-officedocument.presentationml.slideLayout+xml"/>
  <Override PartName="/ppt/slideLayouts/slideLayout25.xml" ContentType="application/vnd.openxmlformats-officedocument.presentationml.slideLayout+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24" name="PlaceHolder 2"/>
          <p:cNvSpPr>
            <a:spLocks noGrp="1"/>
          </p:cNvSpPr>
          <p:nvPr>
            <p:ph type="body"/>
          </p:nvPr>
        </p:nvSpPr>
        <p:spPr>
          <a:xfrm>
            <a:off x="504000" y="1768680"/>
            <a:ext cx="9072000" cy="2090880"/>
          </a:xfrm>
          <a:prstGeom prst="rect">
            <a:avLst/>
          </a:prstGeom>
        </p:spPr>
        <p:txBody>
          <a:bodyPr lIns="0" rIns="0" tIns="0" bIns="0"/>
          <a:p>
            <a:endParaRPr/>
          </a:p>
        </p:txBody>
      </p:sp>
      <p:sp>
        <p:nvSpPr>
          <p:cNvPr id="25" name="PlaceHolder 3"/>
          <p:cNvSpPr>
            <a:spLocks noGrp="1"/>
          </p:cNvSpPr>
          <p:nvPr>
            <p:ph type="body"/>
          </p:nvPr>
        </p:nvSpPr>
        <p:spPr>
          <a:xfrm>
            <a:off x="504000" y="4058640"/>
            <a:ext cx="9072000" cy="209088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27"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28"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29" name="PlaceHolder 4"/>
          <p:cNvSpPr>
            <a:spLocks noGrp="1"/>
          </p:cNvSpPr>
          <p:nvPr>
            <p:ph type="body"/>
          </p:nvPr>
        </p:nvSpPr>
        <p:spPr>
          <a:xfrm>
            <a:off x="5152680" y="4058640"/>
            <a:ext cx="4426920" cy="2090880"/>
          </a:xfrm>
          <a:prstGeom prst="rect">
            <a:avLst/>
          </a:prstGeom>
        </p:spPr>
        <p:txBody>
          <a:bodyPr lIns="0" rIns="0" tIns="0" bIns="0"/>
          <a:p>
            <a:endParaRPr/>
          </a:p>
        </p:txBody>
      </p:sp>
      <p:sp>
        <p:nvSpPr>
          <p:cNvPr id="30" name="PlaceHolder 5"/>
          <p:cNvSpPr>
            <a:spLocks noGrp="1"/>
          </p:cNvSpPr>
          <p:nvPr>
            <p:ph type="body"/>
          </p:nvPr>
        </p:nvSpPr>
        <p:spPr>
          <a:xfrm>
            <a:off x="504000" y="4058640"/>
            <a:ext cx="4426920" cy="209088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32" name="PlaceHolder 2"/>
          <p:cNvSpPr>
            <a:spLocks noGrp="1"/>
          </p:cNvSpPr>
          <p:nvPr>
            <p:ph type="body"/>
          </p:nvPr>
        </p:nvSpPr>
        <p:spPr>
          <a:xfrm>
            <a:off x="504000" y="1768680"/>
            <a:ext cx="9072000" cy="4384080"/>
          </a:xfrm>
          <a:prstGeom prst="rect">
            <a:avLst/>
          </a:prstGeom>
        </p:spPr>
        <p:txBody>
          <a:bodyPr lIns="0" rIns="0" tIns="0" bIns="0"/>
          <a:p>
            <a:endParaRPr/>
          </a:p>
        </p:txBody>
      </p:sp>
      <p:sp>
        <p:nvSpPr>
          <p:cNvPr id="33" name="PlaceHolder 3"/>
          <p:cNvSpPr>
            <a:spLocks noGrp="1"/>
          </p:cNvSpPr>
          <p:nvPr>
            <p:ph type="body"/>
          </p:nvPr>
        </p:nvSpPr>
        <p:spPr>
          <a:xfrm>
            <a:off x="504000" y="1768680"/>
            <a:ext cx="9072000" cy="4384080"/>
          </a:xfrm>
          <a:prstGeom prst="rect">
            <a:avLst/>
          </a:prstGeom>
        </p:spPr>
        <p:txBody>
          <a:bodyPr lIns="0" rIns="0" tIns="0" bIns="0"/>
          <a:p>
            <a:endParaRPr/>
          </a:p>
        </p:txBody>
      </p:sp>
      <p:pic>
        <p:nvPicPr>
          <p:cNvPr id="34" name="" descr=""/>
          <p:cNvPicPr/>
          <p:nvPr/>
        </p:nvPicPr>
        <p:blipFill>
          <a:blip r:embed="rId2"/>
          <a:stretch/>
        </p:blipFill>
        <p:spPr>
          <a:xfrm>
            <a:off x="2292480" y="1768680"/>
            <a:ext cx="5494680" cy="4384080"/>
          </a:xfrm>
          <a:prstGeom prst="rect">
            <a:avLst/>
          </a:prstGeom>
          <a:ln>
            <a:noFill/>
          </a:ln>
        </p:spPr>
      </p:pic>
      <p:pic>
        <p:nvPicPr>
          <p:cNvPr id="35" name="" descr=""/>
          <p:cNvPicPr/>
          <p:nvPr/>
        </p:nvPicPr>
        <p:blipFill>
          <a:blip r:embed="rId3"/>
          <a:stretch/>
        </p:blipFill>
        <p:spPr>
          <a:xfrm>
            <a:off x="2292480" y="1768680"/>
            <a:ext cx="5494680" cy="43840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39" name="PlaceHolder 2"/>
          <p:cNvSpPr>
            <a:spLocks noGrp="1"/>
          </p:cNvSpPr>
          <p:nvPr>
            <p:ph type="subTitle"/>
          </p:nvPr>
        </p:nvSpPr>
        <p:spPr>
          <a:xfrm>
            <a:off x="504000" y="1768680"/>
            <a:ext cx="9072000" cy="438408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41" name="PlaceHolder 2"/>
          <p:cNvSpPr>
            <a:spLocks noGrp="1"/>
          </p:cNvSpPr>
          <p:nvPr>
            <p:ph type="body"/>
          </p:nvPr>
        </p:nvSpPr>
        <p:spPr>
          <a:xfrm>
            <a:off x="504000" y="1768680"/>
            <a:ext cx="9072000" cy="4384080"/>
          </a:xfrm>
          <a:prstGeom prst="rect">
            <a:avLst/>
          </a:prstGeom>
        </p:spPr>
        <p:txBody>
          <a:bodyPr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43" name="PlaceHolder 2"/>
          <p:cNvSpPr>
            <a:spLocks noGrp="1"/>
          </p:cNvSpPr>
          <p:nvPr>
            <p:ph type="body"/>
          </p:nvPr>
        </p:nvSpPr>
        <p:spPr>
          <a:xfrm>
            <a:off x="504000" y="1768680"/>
            <a:ext cx="4426920" cy="4384080"/>
          </a:xfrm>
          <a:prstGeom prst="rect">
            <a:avLst/>
          </a:prstGeom>
        </p:spPr>
        <p:txBody>
          <a:bodyPr lIns="0" rIns="0" tIns="0" bIns="0"/>
          <a:p>
            <a:endParaRPr/>
          </a:p>
        </p:txBody>
      </p:sp>
      <p:sp>
        <p:nvSpPr>
          <p:cNvPr id="44" name="PlaceHolder 3"/>
          <p:cNvSpPr>
            <a:spLocks noGrp="1"/>
          </p:cNvSpPr>
          <p:nvPr>
            <p:ph type="body"/>
          </p:nvPr>
        </p:nvSpPr>
        <p:spPr>
          <a:xfrm>
            <a:off x="5152680" y="1768680"/>
            <a:ext cx="4426920" cy="4384080"/>
          </a:xfrm>
          <a:prstGeom prst="rect">
            <a:avLst/>
          </a:prstGeom>
        </p:spPr>
        <p:txBody>
          <a:bodyPr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504000" y="301320"/>
            <a:ext cx="9072000" cy="585036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48"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49" name="PlaceHolder 3"/>
          <p:cNvSpPr>
            <a:spLocks noGrp="1"/>
          </p:cNvSpPr>
          <p:nvPr>
            <p:ph type="body"/>
          </p:nvPr>
        </p:nvSpPr>
        <p:spPr>
          <a:xfrm>
            <a:off x="504000" y="4058640"/>
            <a:ext cx="4426920" cy="2090880"/>
          </a:xfrm>
          <a:prstGeom prst="rect">
            <a:avLst/>
          </a:prstGeom>
        </p:spPr>
        <p:txBody>
          <a:bodyPr lIns="0" rIns="0" tIns="0" bIns="0"/>
          <a:p>
            <a:endParaRPr/>
          </a:p>
        </p:txBody>
      </p:sp>
      <p:sp>
        <p:nvSpPr>
          <p:cNvPr id="50" name="PlaceHolder 4"/>
          <p:cNvSpPr>
            <a:spLocks noGrp="1"/>
          </p:cNvSpPr>
          <p:nvPr>
            <p:ph type="body"/>
          </p:nvPr>
        </p:nvSpPr>
        <p:spPr>
          <a:xfrm>
            <a:off x="5152680" y="1768680"/>
            <a:ext cx="4426920" cy="4384080"/>
          </a:xfrm>
          <a:prstGeom prst="rect">
            <a:avLst/>
          </a:prstGeom>
        </p:spPr>
        <p:txBody>
          <a:bodyPr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3" name="PlaceHolder 2"/>
          <p:cNvSpPr>
            <a:spLocks noGrp="1"/>
          </p:cNvSpPr>
          <p:nvPr>
            <p:ph type="subTitle"/>
          </p:nvPr>
        </p:nvSpPr>
        <p:spPr>
          <a:xfrm>
            <a:off x="504000" y="1768680"/>
            <a:ext cx="9072000" cy="438408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52" name="PlaceHolder 2"/>
          <p:cNvSpPr>
            <a:spLocks noGrp="1"/>
          </p:cNvSpPr>
          <p:nvPr>
            <p:ph type="body"/>
          </p:nvPr>
        </p:nvSpPr>
        <p:spPr>
          <a:xfrm>
            <a:off x="504000" y="1768680"/>
            <a:ext cx="4426920" cy="4384080"/>
          </a:xfrm>
          <a:prstGeom prst="rect">
            <a:avLst/>
          </a:prstGeom>
        </p:spPr>
        <p:txBody>
          <a:bodyPr lIns="0" rIns="0" tIns="0" bIns="0"/>
          <a:p>
            <a:endParaRPr/>
          </a:p>
        </p:txBody>
      </p:sp>
      <p:sp>
        <p:nvSpPr>
          <p:cNvPr id="53"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54" name="PlaceHolder 4"/>
          <p:cNvSpPr>
            <a:spLocks noGrp="1"/>
          </p:cNvSpPr>
          <p:nvPr>
            <p:ph type="body"/>
          </p:nvPr>
        </p:nvSpPr>
        <p:spPr>
          <a:xfrm>
            <a:off x="5152680" y="4058640"/>
            <a:ext cx="4426920" cy="2090880"/>
          </a:xfrm>
          <a:prstGeom prst="rect">
            <a:avLst/>
          </a:prstGeom>
        </p:spPr>
        <p:txBody>
          <a:bodyPr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56"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57"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58" name="PlaceHolder 4"/>
          <p:cNvSpPr>
            <a:spLocks noGrp="1"/>
          </p:cNvSpPr>
          <p:nvPr>
            <p:ph type="body"/>
          </p:nvPr>
        </p:nvSpPr>
        <p:spPr>
          <a:xfrm>
            <a:off x="504000" y="4058640"/>
            <a:ext cx="9072000" cy="2090880"/>
          </a:xfrm>
          <a:prstGeom prst="rect">
            <a:avLst/>
          </a:prstGeom>
        </p:spPr>
        <p:txBody>
          <a:bodyPr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60" name="PlaceHolder 2"/>
          <p:cNvSpPr>
            <a:spLocks noGrp="1"/>
          </p:cNvSpPr>
          <p:nvPr>
            <p:ph type="body"/>
          </p:nvPr>
        </p:nvSpPr>
        <p:spPr>
          <a:xfrm>
            <a:off x="504000" y="1768680"/>
            <a:ext cx="9072000" cy="2090880"/>
          </a:xfrm>
          <a:prstGeom prst="rect">
            <a:avLst/>
          </a:prstGeom>
        </p:spPr>
        <p:txBody>
          <a:bodyPr lIns="0" rIns="0" tIns="0" bIns="0"/>
          <a:p>
            <a:endParaRPr/>
          </a:p>
        </p:txBody>
      </p:sp>
      <p:sp>
        <p:nvSpPr>
          <p:cNvPr id="61" name="PlaceHolder 3"/>
          <p:cNvSpPr>
            <a:spLocks noGrp="1"/>
          </p:cNvSpPr>
          <p:nvPr>
            <p:ph type="body"/>
          </p:nvPr>
        </p:nvSpPr>
        <p:spPr>
          <a:xfrm>
            <a:off x="504000" y="4058640"/>
            <a:ext cx="9072000" cy="2090880"/>
          </a:xfrm>
          <a:prstGeom prst="rect">
            <a:avLst/>
          </a:prstGeom>
        </p:spPr>
        <p:txBody>
          <a:bodyPr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63"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64"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65" name="PlaceHolder 4"/>
          <p:cNvSpPr>
            <a:spLocks noGrp="1"/>
          </p:cNvSpPr>
          <p:nvPr>
            <p:ph type="body"/>
          </p:nvPr>
        </p:nvSpPr>
        <p:spPr>
          <a:xfrm>
            <a:off x="5152680" y="4058640"/>
            <a:ext cx="4426920" cy="2090880"/>
          </a:xfrm>
          <a:prstGeom prst="rect">
            <a:avLst/>
          </a:prstGeom>
        </p:spPr>
        <p:txBody>
          <a:bodyPr lIns="0" rIns="0" tIns="0" bIns="0"/>
          <a:p>
            <a:endParaRPr/>
          </a:p>
        </p:txBody>
      </p:sp>
      <p:sp>
        <p:nvSpPr>
          <p:cNvPr id="66" name="PlaceHolder 5"/>
          <p:cNvSpPr>
            <a:spLocks noGrp="1"/>
          </p:cNvSpPr>
          <p:nvPr>
            <p:ph type="body"/>
          </p:nvPr>
        </p:nvSpPr>
        <p:spPr>
          <a:xfrm>
            <a:off x="504000" y="4058640"/>
            <a:ext cx="4426920" cy="2090880"/>
          </a:xfrm>
          <a:prstGeom prst="rect">
            <a:avLst/>
          </a:prstGeom>
        </p:spPr>
        <p:txBody>
          <a:bodyPr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68" name="PlaceHolder 2"/>
          <p:cNvSpPr>
            <a:spLocks noGrp="1"/>
          </p:cNvSpPr>
          <p:nvPr>
            <p:ph type="body"/>
          </p:nvPr>
        </p:nvSpPr>
        <p:spPr>
          <a:xfrm>
            <a:off x="504000" y="1768680"/>
            <a:ext cx="9072000" cy="4384080"/>
          </a:xfrm>
          <a:prstGeom prst="rect">
            <a:avLst/>
          </a:prstGeom>
        </p:spPr>
        <p:txBody>
          <a:bodyPr lIns="0" rIns="0" tIns="0" bIns="0"/>
          <a:p>
            <a:endParaRPr/>
          </a:p>
        </p:txBody>
      </p:sp>
      <p:sp>
        <p:nvSpPr>
          <p:cNvPr id="69" name="PlaceHolder 3"/>
          <p:cNvSpPr>
            <a:spLocks noGrp="1"/>
          </p:cNvSpPr>
          <p:nvPr>
            <p:ph type="body"/>
          </p:nvPr>
        </p:nvSpPr>
        <p:spPr>
          <a:xfrm>
            <a:off x="504000" y="1768680"/>
            <a:ext cx="9072000" cy="4384080"/>
          </a:xfrm>
          <a:prstGeom prst="rect">
            <a:avLst/>
          </a:prstGeom>
        </p:spPr>
        <p:txBody>
          <a:bodyPr lIns="0" rIns="0" tIns="0" bIns="0"/>
          <a:p>
            <a:endParaRPr/>
          </a:p>
        </p:txBody>
      </p:sp>
      <p:pic>
        <p:nvPicPr>
          <p:cNvPr id="70" name="" descr=""/>
          <p:cNvPicPr/>
          <p:nvPr/>
        </p:nvPicPr>
        <p:blipFill>
          <a:blip r:embed="rId2"/>
          <a:stretch/>
        </p:blipFill>
        <p:spPr>
          <a:xfrm>
            <a:off x="2292480" y="1768680"/>
            <a:ext cx="5494680" cy="4384080"/>
          </a:xfrm>
          <a:prstGeom prst="rect">
            <a:avLst/>
          </a:prstGeom>
          <a:ln>
            <a:noFill/>
          </a:ln>
        </p:spPr>
      </p:pic>
      <p:pic>
        <p:nvPicPr>
          <p:cNvPr id="71" name="" descr=""/>
          <p:cNvPicPr/>
          <p:nvPr/>
        </p:nvPicPr>
        <p:blipFill>
          <a:blip r:embed="rId3"/>
          <a:stretch/>
        </p:blipFill>
        <p:spPr>
          <a:xfrm>
            <a:off x="2292480" y="1768680"/>
            <a:ext cx="5494680" cy="43840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75" name="PlaceHolder 2"/>
          <p:cNvSpPr>
            <a:spLocks noGrp="1"/>
          </p:cNvSpPr>
          <p:nvPr>
            <p:ph type="subTitle"/>
          </p:nvPr>
        </p:nvSpPr>
        <p:spPr>
          <a:xfrm>
            <a:off x="504000" y="1768680"/>
            <a:ext cx="9072000" cy="4384080"/>
          </a:xfrm>
          <a:prstGeom prst="rect">
            <a:avLst/>
          </a:prstGeom>
        </p:spPr>
        <p:txBody>
          <a:bodyPr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77" name="PlaceHolder 2"/>
          <p:cNvSpPr>
            <a:spLocks noGrp="1"/>
          </p:cNvSpPr>
          <p:nvPr>
            <p:ph type="body"/>
          </p:nvPr>
        </p:nvSpPr>
        <p:spPr>
          <a:xfrm>
            <a:off x="504000" y="1768680"/>
            <a:ext cx="9072000" cy="4384080"/>
          </a:xfrm>
          <a:prstGeom prst="rect">
            <a:avLst/>
          </a:prstGeom>
        </p:spPr>
        <p:txBody>
          <a:bodyPr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79" name="PlaceHolder 2"/>
          <p:cNvSpPr>
            <a:spLocks noGrp="1"/>
          </p:cNvSpPr>
          <p:nvPr>
            <p:ph type="body"/>
          </p:nvPr>
        </p:nvSpPr>
        <p:spPr>
          <a:xfrm>
            <a:off x="504000" y="1768680"/>
            <a:ext cx="4426920" cy="4384080"/>
          </a:xfrm>
          <a:prstGeom prst="rect">
            <a:avLst/>
          </a:prstGeom>
        </p:spPr>
        <p:txBody>
          <a:bodyPr lIns="0" rIns="0" tIns="0" bIns="0"/>
          <a:p>
            <a:endParaRPr/>
          </a:p>
        </p:txBody>
      </p:sp>
      <p:sp>
        <p:nvSpPr>
          <p:cNvPr id="80" name="PlaceHolder 3"/>
          <p:cNvSpPr>
            <a:spLocks noGrp="1"/>
          </p:cNvSpPr>
          <p:nvPr>
            <p:ph type="body"/>
          </p:nvPr>
        </p:nvSpPr>
        <p:spPr>
          <a:xfrm>
            <a:off x="5152680" y="1768680"/>
            <a:ext cx="4426920" cy="4384080"/>
          </a:xfrm>
          <a:prstGeom prst="rect">
            <a:avLst/>
          </a:prstGeom>
        </p:spPr>
        <p:txBody>
          <a:bodyPr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5" name="PlaceHolder 2"/>
          <p:cNvSpPr>
            <a:spLocks noGrp="1"/>
          </p:cNvSpPr>
          <p:nvPr>
            <p:ph type="body"/>
          </p:nvPr>
        </p:nvSpPr>
        <p:spPr>
          <a:xfrm>
            <a:off x="504000" y="1768680"/>
            <a:ext cx="9072000" cy="4384080"/>
          </a:xfrm>
          <a:prstGeom prst="rect">
            <a:avLst/>
          </a:prstGeom>
        </p:spPr>
        <p:txBody>
          <a:bodyPr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504000" y="301320"/>
            <a:ext cx="9072000" cy="5850360"/>
          </a:xfrm>
          <a:prstGeom prst="rect">
            <a:avLst/>
          </a:prstGeom>
        </p:spPr>
        <p:txBody>
          <a:bodyPr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84"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85" name="PlaceHolder 3"/>
          <p:cNvSpPr>
            <a:spLocks noGrp="1"/>
          </p:cNvSpPr>
          <p:nvPr>
            <p:ph type="body"/>
          </p:nvPr>
        </p:nvSpPr>
        <p:spPr>
          <a:xfrm>
            <a:off x="504000" y="4058640"/>
            <a:ext cx="4426920" cy="2090880"/>
          </a:xfrm>
          <a:prstGeom prst="rect">
            <a:avLst/>
          </a:prstGeom>
        </p:spPr>
        <p:txBody>
          <a:bodyPr lIns="0" rIns="0" tIns="0" bIns="0"/>
          <a:p>
            <a:endParaRPr/>
          </a:p>
        </p:txBody>
      </p:sp>
      <p:sp>
        <p:nvSpPr>
          <p:cNvPr id="86" name="PlaceHolder 4"/>
          <p:cNvSpPr>
            <a:spLocks noGrp="1"/>
          </p:cNvSpPr>
          <p:nvPr>
            <p:ph type="body"/>
          </p:nvPr>
        </p:nvSpPr>
        <p:spPr>
          <a:xfrm>
            <a:off x="5152680" y="1768680"/>
            <a:ext cx="4426920" cy="4384080"/>
          </a:xfrm>
          <a:prstGeom prst="rect">
            <a:avLst/>
          </a:prstGeom>
        </p:spPr>
        <p:txBody>
          <a:bodyPr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88" name="PlaceHolder 2"/>
          <p:cNvSpPr>
            <a:spLocks noGrp="1"/>
          </p:cNvSpPr>
          <p:nvPr>
            <p:ph type="body"/>
          </p:nvPr>
        </p:nvSpPr>
        <p:spPr>
          <a:xfrm>
            <a:off x="504000" y="1768680"/>
            <a:ext cx="4426920" cy="4384080"/>
          </a:xfrm>
          <a:prstGeom prst="rect">
            <a:avLst/>
          </a:prstGeom>
        </p:spPr>
        <p:txBody>
          <a:bodyPr lIns="0" rIns="0" tIns="0" bIns="0"/>
          <a:p>
            <a:endParaRPr/>
          </a:p>
        </p:txBody>
      </p:sp>
      <p:sp>
        <p:nvSpPr>
          <p:cNvPr id="89"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90" name="PlaceHolder 4"/>
          <p:cNvSpPr>
            <a:spLocks noGrp="1"/>
          </p:cNvSpPr>
          <p:nvPr>
            <p:ph type="body"/>
          </p:nvPr>
        </p:nvSpPr>
        <p:spPr>
          <a:xfrm>
            <a:off x="5152680" y="4058640"/>
            <a:ext cx="4426920" cy="2090880"/>
          </a:xfrm>
          <a:prstGeom prst="rect">
            <a:avLst/>
          </a:prstGeom>
        </p:spPr>
        <p:txBody>
          <a:bodyPr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92"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93"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94" name="PlaceHolder 4"/>
          <p:cNvSpPr>
            <a:spLocks noGrp="1"/>
          </p:cNvSpPr>
          <p:nvPr>
            <p:ph type="body"/>
          </p:nvPr>
        </p:nvSpPr>
        <p:spPr>
          <a:xfrm>
            <a:off x="504000" y="4058640"/>
            <a:ext cx="9072000" cy="2090880"/>
          </a:xfrm>
          <a:prstGeom prst="rect">
            <a:avLst/>
          </a:prstGeom>
        </p:spPr>
        <p:txBody>
          <a:bodyPr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96" name="PlaceHolder 2"/>
          <p:cNvSpPr>
            <a:spLocks noGrp="1"/>
          </p:cNvSpPr>
          <p:nvPr>
            <p:ph type="body"/>
          </p:nvPr>
        </p:nvSpPr>
        <p:spPr>
          <a:xfrm>
            <a:off x="504000" y="1768680"/>
            <a:ext cx="9072000" cy="2090880"/>
          </a:xfrm>
          <a:prstGeom prst="rect">
            <a:avLst/>
          </a:prstGeom>
        </p:spPr>
        <p:txBody>
          <a:bodyPr lIns="0" rIns="0" tIns="0" bIns="0"/>
          <a:p>
            <a:endParaRPr/>
          </a:p>
        </p:txBody>
      </p:sp>
      <p:sp>
        <p:nvSpPr>
          <p:cNvPr id="97" name="PlaceHolder 3"/>
          <p:cNvSpPr>
            <a:spLocks noGrp="1"/>
          </p:cNvSpPr>
          <p:nvPr>
            <p:ph type="body"/>
          </p:nvPr>
        </p:nvSpPr>
        <p:spPr>
          <a:xfrm>
            <a:off x="504000" y="4058640"/>
            <a:ext cx="9072000" cy="2090880"/>
          </a:xfrm>
          <a:prstGeom prst="rect">
            <a:avLst/>
          </a:prstGeom>
        </p:spPr>
        <p:txBody>
          <a:bodyPr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99"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100"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101" name="PlaceHolder 4"/>
          <p:cNvSpPr>
            <a:spLocks noGrp="1"/>
          </p:cNvSpPr>
          <p:nvPr>
            <p:ph type="body"/>
          </p:nvPr>
        </p:nvSpPr>
        <p:spPr>
          <a:xfrm>
            <a:off x="5152680" y="4058640"/>
            <a:ext cx="4426920" cy="2090880"/>
          </a:xfrm>
          <a:prstGeom prst="rect">
            <a:avLst/>
          </a:prstGeom>
        </p:spPr>
        <p:txBody>
          <a:bodyPr lIns="0" rIns="0" tIns="0" bIns="0"/>
          <a:p>
            <a:endParaRPr/>
          </a:p>
        </p:txBody>
      </p:sp>
      <p:sp>
        <p:nvSpPr>
          <p:cNvPr id="102" name="PlaceHolder 5"/>
          <p:cNvSpPr>
            <a:spLocks noGrp="1"/>
          </p:cNvSpPr>
          <p:nvPr>
            <p:ph type="body"/>
          </p:nvPr>
        </p:nvSpPr>
        <p:spPr>
          <a:xfrm>
            <a:off x="504000" y="4058640"/>
            <a:ext cx="4426920" cy="2090880"/>
          </a:xfrm>
          <a:prstGeom prst="rect">
            <a:avLst/>
          </a:prstGeom>
        </p:spPr>
        <p:txBody>
          <a:bodyPr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104" name="PlaceHolder 2"/>
          <p:cNvSpPr>
            <a:spLocks noGrp="1"/>
          </p:cNvSpPr>
          <p:nvPr>
            <p:ph type="body"/>
          </p:nvPr>
        </p:nvSpPr>
        <p:spPr>
          <a:xfrm>
            <a:off x="504000" y="1768680"/>
            <a:ext cx="9072000" cy="4384080"/>
          </a:xfrm>
          <a:prstGeom prst="rect">
            <a:avLst/>
          </a:prstGeom>
        </p:spPr>
        <p:txBody>
          <a:bodyPr lIns="0" rIns="0" tIns="0" bIns="0"/>
          <a:p>
            <a:endParaRPr/>
          </a:p>
        </p:txBody>
      </p:sp>
      <p:sp>
        <p:nvSpPr>
          <p:cNvPr id="105" name="PlaceHolder 3"/>
          <p:cNvSpPr>
            <a:spLocks noGrp="1"/>
          </p:cNvSpPr>
          <p:nvPr>
            <p:ph type="body"/>
          </p:nvPr>
        </p:nvSpPr>
        <p:spPr>
          <a:xfrm>
            <a:off x="504000" y="1768680"/>
            <a:ext cx="9072000" cy="4384080"/>
          </a:xfrm>
          <a:prstGeom prst="rect">
            <a:avLst/>
          </a:prstGeom>
        </p:spPr>
        <p:txBody>
          <a:bodyPr lIns="0" rIns="0" tIns="0" bIns="0"/>
          <a:p>
            <a:endParaRPr/>
          </a:p>
        </p:txBody>
      </p:sp>
      <p:pic>
        <p:nvPicPr>
          <p:cNvPr id="106" name="" descr=""/>
          <p:cNvPicPr/>
          <p:nvPr/>
        </p:nvPicPr>
        <p:blipFill>
          <a:blip r:embed="rId2"/>
          <a:stretch/>
        </p:blipFill>
        <p:spPr>
          <a:xfrm>
            <a:off x="2292480" y="1768680"/>
            <a:ext cx="5494680" cy="4384080"/>
          </a:xfrm>
          <a:prstGeom prst="rect">
            <a:avLst/>
          </a:prstGeom>
          <a:ln>
            <a:noFill/>
          </a:ln>
        </p:spPr>
      </p:pic>
      <p:pic>
        <p:nvPicPr>
          <p:cNvPr id="107" name="" descr=""/>
          <p:cNvPicPr/>
          <p:nvPr/>
        </p:nvPicPr>
        <p:blipFill>
          <a:blip r:embed="rId3"/>
          <a:stretch/>
        </p:blipFill>
        <p:spPr>
          <a:xfrm>
            <a:off x="2292480" y="1768680"/>
            <a:ext cx="5494680" cy="438408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7" name="PlaceHolder 2"/>
          <p:cNvSpPr>
            <a:spLocks noGrp="1"/>
          </p:cNvSpPr>
          <p:nvPr>
            <p:ph type="body"/>
          </p:nvPr>
        </p:nvSpPr>
        <p:spPr>
          <a:xfrm>
            <a:off x="504000" y="1768680"/>
            <a:ext cx="4426920" cy="4384080"/>
          </a:xfrm>
          <a:prstGeom prst="rect">
            <a:avLst/>
          </a:prstGeom>
        </p:spPr>
        <p:txBody>
          <a:bodyPr lIns="0" rIns="0" tIns="0" bIns="0"/>
          <a:p>
            <a:endParaRPr/>
          </a:p>
        </p:txBody>
      </p:sp>
      <p:sp>
        <p:nvSpPr>
          <p:cNvPr id="8" name="PlaceHolder 3"/>
          <p:cNvSpPr>
            <a:spLocks noGrp="1"/>
          </p:cNvSpPr>
          <p:nvPr>
            <p:ph type="body"/>
          </p:nvPr>
        </p:nvSpPr>
        <p:spPr>
          <a:xfrm>
            <a:off x="5152680" y="1768680"/>
            <a:ext cx="4426920" cy="4384080"/>
          </a:xfrm>
          <a:prstGeom prst="rect">
            <a:avLst/>
          </a:prstGeom>
        </p:spPr>
        <p:txBody>
          <a:bodyPr lIns="0" rIns="0" tIns="0" bIns="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12"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13" name="PlaceHolder 3"/>
          <p:cNvSpPr>
            <a:spLocks noGrp="1"/>
          </p:cNvSpPr>
          <p:nvPr>
            <p:ph type="body"/>
          </p:nvPr>
        </p:nvSpPr>
        <p:spPr>
          <a:xfrm>
            <a:off x="504000" y="4058640"/>
            <a:ext cx="4426920" cy="2090880"/>
          </a:xfrm>
          <a:prstGeom prst="rect">
            <a:avLst/>
          </a:prstGeom>
        </p:spPr>
        <p:txBody>
          <a:bodyPr lIns="0" rIns="0" tIns="0" bIns="0"/>
          <a:p>
            <a:endParaRPr/>
          </a:p>
        </p:txBody>
      </p:sp>
      <p:sp>
        <p:nvSpPr>
          <p:cNvPr id="14" name="PlaceHolder 4"/>
          <p:cNvSpPr>
            <a:spLocks noGrp="1"/>
          </p:cNvSpPr>
          <p:nvPr>
            <p:ph type="body"/>
          </p:nvPr>
        </p:nvSpPr>
        <p:spPr>
          <a:xfrm>
            <a:off x="5152680" y="1768680"/>
            <a:ext cx="4426920" cy="438408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16" name="PlaceHolder 2"/>
          <p:cNvSpPr>
            <a:spLocks noGrp="1"/>
          </p:cNvSpPr>
          <p:nvPr>
            <p:ph type="body"/>
          </p:nvPr>
        </p:nvSpPr>
        <p:spPr>
          <a:xfrm>
            <a:off x="504000" y="1768680"/>
            <a:ext cx="4426920" cy="4384080"/>
          </a:xfrm>
          <a:prstGeom prst="rect">
            <a:avLst/>
          </a:prstGeom>
        </p:spPr>
        <p:txBody>
          <a:bodyPr lIns="0" rIns="0" tIns="0" bIns="0"/>
          <a:p>
            <a:endParaRPr/>
          </a:p>
        </p:txBody>
      </p:sp>
      <p:sp>
        <p:nvSpPr>
          <p:cNvPr id="17"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18" name="PlaceHolder 4"/>
          <p:cNvSpPr>
            <a:spLocks noGrp="1"/>
          </p:cNvSpPr>
          <p:nvPr>
            <p:ph type="body"/>
          </p:nvPr>
        </p:nvSpPr>
        <p:spPr>
          <a:xfrm>
            <a:off x="5152680" y="4058640"/>
            <a:ext cx="4426920" cy="209088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rIns="0" tIns="0" bIns="0" anchor="ctr"/>
          <a:p>
            <a:pPr algn="ctr"/>
            <a:endParaRPr/>
          </a:p>
        </p:txBody>
      </p:sp>
      <p:sp>
        <p:nvSpPr>
          <p:cNvPr id="20" name="PlaceHolder 2"/>
          <p:cNvSpPr>
            <a:spLocks noGrp="1"/>
          </p:cNvSpPr>
          <p:nvPr>
            <p:ph type="body"/>
          </p:nvPr>
        </p:nvSpPr>
        <p:spPr>
          <a:xfrm>
            <a:off x="504000" y="1768680"/>
            <a:ext cx="4426920" cy="2090880"/>
          </a:xfrm>
          <a:prstGeom prst="rect">
            <a:avLst/>
          </a:prstGeom>
        </p:spPr>
        <p:txBody>
          <a:bodyPr lIns="0" rIns="0" tIns="0" bIns="0"/>
          <a:p>
            <a:endParaRPr/>
          </a:p>
        </p:txBody>
      </p:sp>
      <p:sp>
        <p:nvSpPr>
          <p:cNvPr id="21" name="PlaceHolder 3"/>
          <p:cNvSpPr>
            <a:spLocks noGrp="1"/>
          </p:cNvSpPr>
          <p:nvPr>
            <p:ph type="body"/>
          </p:nvPr>
        </p:nvSpPr>
        <p:spPr>
          <a:xfrm>
            <a:off x="5152680" y="1768680"/>
            <a:ext cx="4426920" cy="2090880"/>
          </a:xfrm>
          <a:prstGeom prst="rect">
            <a:avLst/>
          </a:prstGeom>
        </p:spPr>
        <p:txBody>
          <a:bodyPr lIns="0" rIns="0" tIns="0" bIns="0"/>
          <a:p>
            <a:endParaRPr/>
          </a:p>
        </p:txBody>
      </p:sp>
      <p:sp>
        <p:nvSpPr>
          <p:cNvPr id="22" name="PlaceHolder 4"/>
          <p:cNvSpPr>
            <a:spLocks noGrp="1"/>
          </p:cNvSpPr>
          <p:nvPr>
            <p:ph type="body"/>
          </p:nvPr>
        </p:nvSpPr>
        <p:spPr>
          <a:xfrm>
            <a:off x="504000" y="4058640"/>
            <a:ext cx="9072000" cy="209088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0920" cy="1261440"/>
          </a:xfrm>
          <a:prstGeom prst="rect">
            <a:avLst/>
          </a:prstGeom>
        </p:spPr>
        <p:txBody>
          <a:bodyPr lIns="0" rIns="0" tIns="0" bIns="0" anchor="ctr"/>
          <a:p>
            <a:pPr algn="ctr"/>
            <a:endParaRPr/>
          </a:p>
        </p:txBody>
      </p:sp>
      <p:sp>
        <p:nvSpPr>
          <p:cNvPr id="1" name="PlaceHolder 2"/>
          <p:cNvSpPr>
            <a:spLocks noGrp="1"/>
          </p:cNvSpPr>
          <p:nvPr>
            <p:ph type="body"/>
          </p:nvPr>
        </p:nvSpPr>
        <p:spPr>
          <a:xfrm>
            <a:off x="504000" y="1769040"/>
            <a:ext cx="9070920" cy="4383720"/>
          </a:xfrm>
          <a:prstGeom prst="rect">
            <a:avLst/>
          </a:prstGeom>
        </p:spPr>
        <p:txBody>
          <a:bodyPr lIns="0" rIns="0" tIns="0" bIns="0"/>
          <a:p>
            <a:pPr>
              <a:buSzPct val="45000"/>
              <a:buFont typeface="StarSymbol"/>
              <a:buChar char=""/>
            </a:pPr>
            <a:r>
              <a:rPr lang="it-IT">
                <a:latin typeface="Arial"/>
              </a:rPr>
              <a:t>Fai clic per modificare il formato del testo della struttura</a:t>
            </a:r>
            <a:endParaRPr/>
          </a:p>
          <a:p>
            <a:pPr lvl="1">
              <a:buSzPct val="75000"/>
              <a:buFont typeface="StarSymbol"/>
              <a:buChar char=""/>
            </a:pPr>
            <a:r>
              <a:rPr lang="it-IT">
                <a:latin typeface="Arial"/>
              </a:rPr>
              <a:t>Secondo livello struttura</a:t>
            </a:r>
            <a:endParaRPr/>
          </a:p>
          <a:p>
            <a:pPr lvl="2">
              <a:buSzPct val="45000"/>
              <a:buFont typeface="StarSymbol"/>
              <a:buChar char=""/>
            </a:pPr>
            <a:r>
              <a:rPr lang="it-IT">
                <a:latin typeface="Arial"/>
              </a:rPr>
              <a:t>Terzo livello struttura</a:t>
            </a:r>
            <a:endParaRPr/>
          </a:p>
          <a:p>
            <a:pPr lvl="3">
              <a:buSzPct val="75000"/>
              <a:buFont typeface="StarSymbol"/>
              <a:buChar char=""/>
            </a:pPr>
            <a:r>
              <a:rPr lang="it-IT">
                <a:latin typeface="Arial"/>
              </a:rPr>
              <a:t>Quarto livello struttura</a:t>
            </a:r>
            <a:endParaRPr/>
          </a:p>
          <a:p>
            <a:pPr lvl="4">
              <a:buSzPct val="45000"/>
              <a:buFont typeface="StarSymbol"/>
              <a:buChar char=""/>
            </a:pPr>
            <a:r>
              <a:rPr lang="it-IT">
                <a:latin typeface="Arial"/>
              </a:rPr>
              <a:t>Quinto livello struttura</a:t>
            </a:r>
            <a:endParaRPr/>
          </a:p>
          <a:p>
            <a:pPr lvl="5">
              <a:buSzPct val="45000"/>
              <a:buFont typeface="StarSymbol"/>
              <a:buChar char=""/>
            </a:pPr>
            <a:r>
              <a:rPr lang="it-IT">
                <a:latin typeface="Arial"/>
              </a:rPr>
              <a:t>Sesto livello struttura</a:t>
            </a:r>
            <a:endParaRPr/>
          </a:p>
          <a:p>
            <a:pPr lvl="6">
              <a:buSzPct val="45000"/>
              <a:buFont typeface="StarSymbol"/>
              <a:buChar char=""/>
            </a:pPr>
            <a:r>
              <a:rPr lang="it-IT">
                <a:latin typeface="Arial"/>
              </a:rPr>
              <a:t>Settimo livello struttura</a:t>
            </a:r>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1320"/>
            <a:ext cx="9072000" cy="1261800"/>
          </a:xfrm>
          <a:prstGeom prst="rect">
            <a:avLst/>
          </a:prstGeom>
        </p:spPr>
        <p:txBody>
          <a:bodyPr lIns="0" rIns="0" tIns="0" bIns="0" anchor="ctr"/>
          <a:p>
            <a:pPr algn="ctr"/>
            <a:r>
              <a:rPr lang="it-IT" sz="4400">
                <a:latin typeface="Arial"/>
              </a:rPr>
              <a:t>Fai clic per modificare il formato del testo del titolo</a:t>
            </a:r>
            <a:endParaRPr/>
          </a:p>
        </p:txBody>
      </p:sp>
      <p:sp>
        <p:nvSpPr>
          <p:cNvPr id="37" name="PlaceHolder 2"/>
          <p:cNvSpPr>
            <a:spLocks noGrp="1"/>
          </p:cNvSpPr>
          <p:nvPr>
            <p:ph type="body"/>
          </p:nvPr>
        </p:nvSpPr>
        <p:spPr>
          <a:xfrm>
            <a:off x="504000" y="1768680"/>
            <a:ext cx="9072000" cy="4384080"/>
          </a:xfrm>
          <a:prstGeom prst="rect">
            <a:avLst/>
          </a:prstGeom>
        </p:spPr>
        <p:txBody>
          <a:bodyPr lIns="0" rIns="0" tIns="0" bIns="0"/>
          <a:p>
            <a:pPr>
              <a:buSzPct val="45000"/>
              <a:buFont typeface="StarSymbol"/>
              <a:buChar char=""/>
            </a:pPr>
            <a:r>
              <a:rPr lang="it-IT" sz="3200">
                <a:latin typeface="Arial"/>
              </a:rPr>
              <a:t>Fai clic per modificare il formato del testo della struttura</a:t>
            </a:r>
            <a:endParaRPr/>
          </a:p>
          <a:p>
            <a:pPr lvl="1">
              <a:buSzPct val="75000"/>
              <a:buFont typeface="StarSymbol"/>
              <a:buChar char=""/>
            </a:pPr>
            <a:r>
              <a:rPr lang="it-IT" sz="2800">
                <a:latin typeface="Arial"/>
              </a:rPr>
              <a:t>Secondo livello struttura</a:t>
            </a:r>
            <a:endParaRPr/>
          </a:p>
          <a:p>
            <a:pPr lvl="2">
              <a:buSzPct val="45000"/>
              <a:buFont typeface="StarSymbol"/>
              <a:buChar char=""/>
            </a:pPr>
            <a:r>
              <a:rPr lang="it-IT" sz="2400">
                <a:latin typeface="Arial"/>
              </a:rPr>
              <a:t>Terzo livello struttura</a:t>
            </a:r>
            <a:endParaRPr/>
          </a:p>
          <a:p>
            <a:pPr lvl="3">
              <a:buSzPct val="75000"/>
              <a:buFont typeface="StarSymbol"/>
              <a:buChar char=""/>
            </a:pPr>
            <a:r>
              <a:rPr lang="it-IT" sz="2000">
                <a:latin typeface="Arial"/>
              </a:rPr>
              <a:t>Quarto livello struttura</a:t>
            </a:r>
            <a:endParaRPr/>
          </a:p>
          <a:p>
            <a:pPr lvl="4">
              <a:buSzPct val="45000"/>
              <a:buFont typeface="StarSymbol"/>
              <a:buChar char=""/>
            </a:pPr>
            <a:r>
              <a:rPr lang="it-IT" sz="2000">
                <a:latin typeface="Arial"/>
              </a:rPr>
              <a:t>Quinto livello struttura</a:t>
            </a:r>
            <a:endParaRPr/>
          </a:p>
          <a:p>
            <a:pPr lvl="5">
              <a:buSzPct val="45000"/>
              <a:buFont typeface="StarSymbol"/>
              <a:buChar char=""/>
            </a:pPr>
            <a:r>
              <a:rPr lang="it-IT" sz="2000">
                <a:latin typeface="Arial"/>
              </a:rPr>
              <a:t>Sesto livello struttura</a:t>
            </a:r>
            <a:endParaRPr/>
          </a:p>
          <a:p>
            <a:pPr lvl="6">
              <a:buSzPct val="45000"/>
              <a:buFont typeface="StarSymbol"/>
              <a:buChar char=""/>
            </a:pPr>
            <a:r>
              <a:rPr lang="it-IT" sz="2000">
                <a:latin typeface="Arial"/>
              </a:rPr>
              <a:t>Settimo livello struttura</a:t>
            </a:r>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301320"/>
            <a:ext cx="9070920" cy="1261440"/>
          </a:xfrm>
          <a:prstGeom prst="rect">
            <a:avLst/>
          </a:prstGeom>
        </p:spPr>
        <p:txBody>
          <a:bodyPr lIns="0" rIns="0" tIns="0" bIns="0" anchor="ctr"/>
          <a:p>
            <a:pPr algn="ctr"/>
            <a:endParaRPr/>
          </a:p>
        </p:txBody>
      </p:sp>
      <p:sp>
        <p:nvSpPr>
          <p:cNvPr id="73" name="PlaceHolder 2"/>
          <p:cNvSpPr>
            <a:spLocks noGrp="1"/>
          </p:cNvSpPr>
          <p:nvPr>
            <p:ph type="body"/>
          </p:nvPr>
        </p:nvSpPr>
        <p:spPr>
          <a:xfrm>
            <a:off x="504000" y="1769040"/>
            <a:ext cx="9070920" cy="4383720"/>
          </a:xfrm>
          <a:prstGeom prst="rect">
            <a:avLst/>
          </a:prstGeom>
        </p:spPr>
        <p:txBody>
          <a:bodyPr lIns="0" rIns="0" tIns="0" bIns="0"/>
          <a:p>
            <a:pPr>
              <a:buSzPct val="45000"/>
              <a:buFont typeface="StarSymbol"/>
              <a:buChar char=""/>
            </a:pPr>
            <a:r>
              <a:rPr lang="it-IT">
                <a:latin typeface="Arial"/>
              </a:rPr>
              <a:t>Fai clic per modificare il formato del testo della struttura</a:t>
            </a:r>
            <a:endParaRPr/>
          </a:p>
          <a:p>
            <a:pPr lvl="1">
              <a:buSzPct val="75000"/>
              <a:buFont typeface="StarSymbol"/>
              <a:buChar char=""/>
            </a:pPr>
            <a:r>
              <a:rPr lang="it-IT">
                <a:latin typeface="Arial"/>
              </a:rPr>
              <a:t>Secondo livello struttura</a:t>
            </a:r>
            <a:endParaRPr/>
          </a:p>
          <a:p>
            <a:pPr lvl="2">
              <a:buSzPct val="45000"/>
              <a:buFont typeface="StarSymbol"/>
              <a:buChar char=""/>
            </a:pPr>
            <a:r>
              <a:rPr lang="it-IT">
                <a:latin typeface="Arial"/>
              </a:rPr>
              <a:t>Terzo livello struttura</a:t>
            </a:r>
            <a:endParaRPr/>
          </a:p>
          <a:p>
            <a:pPr lvl="3">
              <a:buSzPct val="75000"/>
              <a:buFont typeface="StarSymbol"/>
              <a:buChar char=""/>
            </a:pPr>
            <a:r>
              <a:rPr lang="it-IT">
                <a:latin typeface="Arial"/>
              </a:rPr>
              <a:t>Quarto livello struttura</a:t>
            </a:r>
            <a:endParaRPr/>
          </a:p>
          <a:p>
            <a:pPr lvl="4">
              <a:buSzPct val="45000"/>
              <a:buFont typeface="StarSymbol"/>
              <a:buChar char=""/>
            </a:pPr>
            <a:r>
              <a:rPr lang="it-IT">
                <a:latin typeface="Arial"/>
              </a:rPr>
              <a:t>Quinto livello struttura</a:t>
            </a:r>
            <a:endParaRPr/>
          </a:p>
          <a:p>
            <a:pPr lvl="5">
              <a:buSzPct val="45000"/>
              <a:buFont typeface="StarSymbol"/>
              <a:buChar char=""/>
            </a:pPr>
            <a:r>
              <a:rPr lang="it-IT">
                <a:latin typeface="Arial"/>
              </a:rPr>
              <a:t>Sesto livello struttura</a:t>
            </a:r>
            <a:endParaRPr/>
          </a:p>
          <a:p>
            <a:pPr lvl="6">
              <a:buSzPct val="45000"/>
              <a:buFont typeface="StarSymbol"/>
              <a:buChar char=""/>
            </a:pPr>
            <a:r>
              <a:rPr lang="it-IT">
                <a:latin typeface="Arial"/>
              </a:rPr>
              <a:t>Settimo livello struttura</a:t>
            </a:r>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image" Target="../media/image26.gif"/><Relationship Id="rId2" Type="http://schemas.openxmlformats.org/officeDocument/2006/relationships/image" Target="../media/image27.gif"/><Relationship Id="rId3" Type="http://schemas.openxmlformats.org/officeDocument/2006/relationships/image" Target="../media/image28.gif"/><Relationship Id="rId4" Type="http://schemas.openxmlformats.org/officeDocument/2006/relationships/image" Target="../media/image29.gif"/><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33.gif"/><Relationship Id="rId2" Type="http://schemas.openxmlformats.org/officeDocument/2006/relationships/image" Target="../media/image34.gif"/><Relationship Id="rId3" Type="http://schemas.openxmlformats.org/officeDocument/2006/relationships/image" Target="../media/image35.gif"/><Relationship Id="rId4" Type="http://schemas.openxmlformats.org/officeDocument/2006/relationships/image" Target="../media/image36.gif"/><Relationship Id="rId5" Type="http://schemas.openxmlformats.org/officeDocument/2006/relationships/image" Target="../media/image37.gif"/><Relationship Id="rId6" Type="http://schemas.openxmlformats.org/officeDocument/2006/relationships/image" Target="../media/image38.gif"/><Relationship Id="rId7"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8" name="CustomShape 1"/>
          <p:cNvSpPr/>
          <p:nvPr/>
        </p:nvSpPr>
        <p:spPr>
          <a:xfrm>
            <a:off x="504000" y="301320"/>
            <a:ext cx="9070920" cy="1261440"/>
          </a:xfrm>
          <a:prstGeom prst="rect">
            <a:avLst/>
          </a:prstGeom>
          <a:noFill/>
          <a:ln>
            <a:noFill/>
          </a:ln>
        </p:spPr>
        <p:style>
          <a:lnRef idx="0"/>
          <a:fillRef idx="0"/>
          <a:effectRef idx="0"/>
          <a:fontRef idx="minor"/>
        </p:style>
        <p:txBody>
          <a:bodyPr lIns="0" rIns="0" tIns="0" bIns="0" anchor="ctr"/>
          <a:p>
            <a:pPr algn="ctr">
              <a:lnSpc>
                <a:spcPct val="100000"/>
              </a:lnSpc>
            </a:pPr>
            <a:r>
              <a:rPr lang="it-IT" sz="4400" strike="noStrike">
                <a:solidFill>
                  <a:srgbClr val="008000"/>
                </a:solidFill>
                <a:latin typeface="Narkisim"/>
                <a:ea typeface="DejaVu Sans"/>
              </a:rPr>
              <a:t>AZERBAIJAN</a:t>
            </a:r>
            <a:endParaRPr/>
          </a:p>
        </p:txBody>
      </p:sp>
      <p:sp>
        <p:nvSpPr>
          <p:cNvPr id="109" name="CustomShape 2"/>
          <p:cNvSpPr/>
          <p:nvPr/>
        </p:nvSpPr>
        <p:spPr>
          <a:xfrm>
            <a:off x="504000" y="1769040"/>
            <a:ext cx="9070920" cy="4383720"/>
          </a:xfrm>
          <a:prstGeom prst="rect">
            <a:avLst/>
          </a:prstGeom>
          <a:noFill/>
          <a:ln>
            <a:noFill/>
          </a:ln>
        </p:spPr>
        <p:style>
          <a:lnRef idx="0"/>
          <a:fillRef idx="0"/>
          <a:effectRef idx="0"/>
          <a:fontRef idx="minor"/>
        </p:style>
      </p:sp>
      <p:pic>
        <p:nvPicPr>
          <p:cNvPr id="110" name="" descr=""/>
          <p:cNvPicPr/>
          <p:nvPr/>
        </p:nvPicPr>
        <p:blipFill>
          <a:blip r:embed="rId1"/>
          <a:stretch/>
        </p:blipFill>
        <p:spPr>
          <a:xfrm>
            <a:off x="532440" y="2476800"/>
            <a:ext cx="4242960" cy="2994480"/>
          </a:xfrm>
          <a:prstGeom prst="rect">
            <a:avLst/>
          </a:prstGeom>
          <a:ln>
            <a:noFill/>
          </a:ln>
        </p:spPr>
      </p:pic>
      <p:pic>
        <p:nvPicPr>
          <p:cNvPr id="111" name="" descr=""/>
          <p:cNvPicPr/>
          <p:nvPr/>
        </p:nvPicPr>
        <p:blipFill>
          <a:blip r:embed="rId2"/>
          <a:stretch/>
        </p:blipFill>
        <p:spPr>
          <a:xfrm>
            <a:off x="4869000" y="2592000"/>
            <a:ext cx="4705920" cy="266328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7" name="TextShape 1"/>
          <p:cNvSpPr txBox="1"/>
          <p:nvPr/>
        </p:nvSpPr>
        <p:spPr>
          <a:xfrm>
            <a:off x="504000" y="432000"/>
            <a:ext cx="9072000" cy="6696000"/>
          </a:xfrm>
          <a:prstGeom prst="rect">
            <a:avLst/>
          </a:prstGeom>
          <a:noFill/>
          <a:ln>
            <a:noFill/>
          </a:ln>
        </p:spPr>
        <p:txBody>
          <a:bodyPr lIns="0" rIns="0" tIns="0" bIns="0"/>
          <a:p>
            <a:pPr>
              <a:lnSpc>
                <a:spcPct val="100000"/>
              </a:lnSpc>
            </a:pPr>
            <a:r>
              <a:rPr lang="it-IT" sz="2600" strike="noStrike">
                <a:latin typeface="Comic Sans MS"/>
              </a:rPr>
              <a:t>Architecture: Azerbaijan's architecture combine elements of west and east. It has influences from persian architecture. Some important monuments are: palace of Shirvanshahs, tomb of Shirvanshahs and Divan Khama;</a:t>
            </a:r>
            <a:endParaRPr/>
          </a:p>
          <a:p>
            <a:pPr>
              <a:lnSpc>
                <a:spcPct val="100000"/>
              </a:lnSpc>
            </a:pPr>
            <a:endParaRPr/>
          </a:p>
          <a:p>
            <a:pPr>
              <a:lnSpc>
                <a:spcPct val="100000"/>
              </a:lnSpc>
            </a:pPr>
            <a:endParaRPr/>
          </a:p>
          <a:p>
            <a:pPr>
              <a:lnSpc>
                <a:spcPct val="100000"/>
              </a:lnSpc>
            </a:pPr>
            <a:endParaRPr/>
          </a:p>
        </p:txBody>
      </p:sp>
      <p:pic>
        <p:nvPicPr>
          <p:cNvPr id="138" name="" descr=""/>
          <p:cNvPicPr/>
          <p:nvPr/>
        </p:nvPicPr>
        <p:blipFill>
          <a:blip r:embed="rId1"/>
          <a:stretch/>
        </p:blipFill>
        <p:spPr>
          <a:xfrm>
            <a:off x="304200" y="2736000"/>
            <a:ext cx="4771080" cy="2664000"/>
          </a:xfrm>
          <a:prstGeom prst="rect">
            <a:avLst/>
          </a:prstGeom>
          <a:ln>
            <a:noFill/>
          </a:ln>
        </p:spPr>
      </p:pic>
      <p:pic>
        <p:nvPicPr>
          <p:cNvPr id="139" name="" descr=""/>
          <p:cNvPicPr/>
          <p:nvPr/>
        </p:nvPicPr>
        <p:blipFill>
          <a:blip r:embed="rId2"/>
          <a:stretch/>
        </p:blipFill>
        <p:spPr>
          <a:xfrm>
            <a:off x="5230800" y="4191120"/>
            <a:ext cx="4633200" cy="3080880"/>
          </a:xfrm>
          <a:prstGeom prst="rect">
            <a:avLst/>
          </a:prstGeom>
          <a:ln>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0" name="TextShape 1"/>
          <p:cNvSpPr txBox="1"/>
          <p:nvPr/>
        </p:nvSpPr>
        <p:spPr>
          <a:xfrm>
            <a:off x="504000" y="504000"/>
            <a:ext cx="9072000" cy="6552000"/>
          </a:xfrm>
          <a:prstGeom prst="rect">
            <a:avLst/>
          </a:prstGeom>
          <a:noFill/>
          <a:ln>
            <a:noFill/>
          </a:ln>
        </p:spPr>
        <p:txBody>
          <a:bodyPr lIns="0" rIns="0" tIns="0" bIns="0"/>
          <a:p>
            <a:pPr>
              <a:lnSpc>
                <a:spcPct val="100000"/>
              </a:lnSpc>
            </a:pPr>
            <a:r>
              <a:rPr lang="it-IT" sz="2600" strike="noStrike">
                <a:latin typeface="Comic Sans MS"/>
              </a:rPr>
              <a:t>Sports: </a:t>
            </a:r>
            <a:endParaRPr/>
          </a:p>
          <a:p>
            <a:pPr>
              <a:lnSpc>
                <a:spcPct val="100000"/>
              </a:lnSpc>
              <a:buBlip>
                <a:blip r:embed="rId1"/>
              </a:buBlip>
            </a:pPr>
            <a:r>
              <a:rPr lang="it-IT" sz="2600" strike="noStrike">
                <a:latin typeface="Comic Sans MS"/>
              </a:rPr>
              <a:t>Volleyball;</a:t>
            </a:r>
            <a:endParaRPr/>
          </a:p>
          <a:p>
            <a:pPr>
              <a:lnSpc>
                <a:spcPct val="100000"/>
              </a:lnSpc>
              <a:buBlip>
                <a:blip r:embed="rId2"/>
              </a:buBlip>
            </a:pPr>
            <a:r>
              <a:rPr lang="it-IT" sz="2600" strike="noStrike">
                <a:latin typeface="Comic Sans MS"/>
              </a:rPr>
              <a:t>Football: the most succesful Azerbaijan football clubs are: Neftchi Baku, Quaraba</a:t>
            </a:r>
            <a:r>
              <a:rPr lang="it-IT" sz="2600" strike="noStrike">
                <a:latin typeface="Comic Sans MS"/>
                <a:ea typeface="Comic Sans MS"/>
              </a:rPr>
              <a:t>ĝ</a:t>
            </a:r>
            <a:r>
              <a:rPr lang="it-IT" sz="2600" strike="noStrike">
                <a:latin typeface="Comic Sans MS"/>
                <a:ea typeface="Comic Sans MS"/>
              </a:rPr>
              <a:t> and Baku. In 2012 Neftchi Baku became the first Azerbaijan's taem to get the qualification of UCL;</a:t>
            </a:r>
            <a:endParaRPr/>
          </a:p>
          <a:p>
            <a:pPr>
              <a:lnSpc>
                <a:spcPct val="100000"/>
              </a:lnSpc>
              <a:buBlip>
                <a:blip r:embed="rId3"/>
              </a:buBlip>
            </a:pPr>
            <a:r>
              <a:rPr lang="it-IT" sz="2600" strike="noStrike">
                <a:latin typeface="Comic Sans MS"/>
                <a:ea typeface="Comic Sans MS"/>
              </a:rPr>
              <a:t>Futsal: the Azerbaijan national futsal team reached fourth place in UFC, in 2010;</a:t>
            </a:r>
            <a:r>
              <a:rPr lang="it-IT" sz="2600" strike="noStrike">
                <a:latin typeface="Comic Sans MS"/>
              </a:rPr>
              <a:t> </a:t>
            </a:r>
            <a:endParaRPr/>
          </a:p>
          <a:p>
            <a:pPr>
              <a:lnSpc>
                <a:spcPct val="100000"/>
              </a:lnSpc>
              <a:buBlip>
                <a:blip r:embed="rId4"/>
              </a:buBlip>
            </a:pPr>
            <a:r>
              <a:rPr lang="it-IT" sz="2600" strike="noStrike">
                <a:latin typeface="Comic Sans MS"/>
              </a:rPr>
              <a:t>Rugby;</a:t>
            </a:r>
            <a:endParaRPr/>
          </a:p>
          <a:p>
            <a:pPr>
              <a:lnSpc>
                <a:spcPct val="100000"/>
              </a:lnSpc>
              <a:buBlip>
                <a:blip r:embed="rId5"/>
              </a:buBlip>
            </a:pPr>
            <a:r>
              <a:rPr lang="it-IT" sz="2600" strike="noStrike">
                <a:latin typeface="Comic Sans MS"/>
              </a:rPr>
              <a:t>Martial arts;</a:t>
            </a:r>
            <a:endParaRPr/>
          </a:p>
          <a:p>
            <a:pPr>
              <a:lnSpc>
                <a:spcPct val="100000"/>
              </a:lnSpc>
              <a:buBlip>
                <a:blip r:embed="rId6"/>
              </a:buBlip>
            </a:pPr>
            <a:r>
              <a:rPr lang="it-IT" sz="2600" strike="noStrike">
                <a:latin typeface="Comic Sans MS"/>
              </a:rPr>
              <a:t>Freestyle wrasling;   </a:t>
            </a:r>
            <a:endParaRPr/>
          </a:p>
          <a:p>
            <a:pPr>
              <a:lnSpc>
                <a:spcPct val="100000"/>
              </a:lnSpc>
            </a:pPr>
            <a:r>
              <a:rPr lang="it-IT" sz="2600" strike="noStrike">
                <a:latin typeface="Arial"/>
              </a:rPr>
              <a:t>             </a:t>
            </a:r>
            <a:endParaRPr/>
          </a:p>
          <a:p>
            <a:pPr>
              <a:lnSpc>
                <a:spcPct val="100000"/>
              </a:lnSpc>
            </a:pPr>
            <a:r>
              <a:rPr lang="it-IT" sz="2600" strike="noStrike">
                <a:latin typeface="Arial"/>
              </a:rPr>
              <a:t>            </a:t>
            </a:r>
            <a:endParaRPr/>
          </a:p>
        </p:txBody>
      </p:sp>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1" name="TextShape 1"/>
          <p:cNvSpPr txBox="1"/>
          <p:nvPr/>
        </p:nvSpPr>
        <p:spPr>
          <a:xfrm>
            <a:off x="0" y="0"/>
            <a:ext cx="10080720" cy="7559640"/>
          </a:xfrm>
          <a:prstGeom prst="rect">
            <a:avLst/>
          </a:prstGeom>
          <a:noFill/>
          <a:ln>
            <a:noFill/>
          </a:ln>
        </p:spPr>
        <p:txBody>
          <a:bodyPr lIns="0" rIns="0" tIns="0" bIns="0"/>
          <a:p>
            <a:endParaRPr/>
          </a:p>
        </p:txBody>
      </p:sp>
      <p:pic>
        <p:nvPicPr>
          <p:cNvPr id="142" name="" descr=""/>
          <p:cNvPicPr/>
          <p:nvPr/>
        </p:nvPicPr>
        <p:blipFill>
          <a:blip r:embed="rId1"/>
          <a:stretch/>
        </p:blipFill>
        <p:spPr>
          <a:xfrm>
            <a:off x="5335560" y="3988080"/>
            <a:ext cx="4600440" cy="2563920"/>
          </a:xfrm>
          <a:prstGeom prst="rect">
            <a:avLst/>
          </a:prstGeom>
          <a:ln>
            <a:noFill/>
          </a:ln>
        </p:spPr>
      </p:pic>
      <p:pic>
        <p:nvPicPr>
          <p:cNvPr id="143" name="" descr=""/>
          <p:cNvPicPr/>
          <p:nvPr/>
        </p:nvPicPr>
        <p:blipFill>
          <a:blip r:embed="rId2"/>
          <a:stretch/>
        </p:blipFill>
        <p:spPr>
          <a:xfrm>
            <a:off x="216000" y="4032000"/>
            <a:ext cx="4896000" cy="2754000"/>
          </a:xfrm>
          <a:prstGeom prst="rect">
            <a:avLst/>
          </a:prstGeom>
          <a:ln>
            <a:noFill/>
          </a:ln>
        </p:spPr>
      </p:pic>
      <p:pic>
        <p:nvPicPr>
          <p:cNvPr id="144" name="" descr=""/>
          <p:cNvPicPr/>
          <p:nvPr/>
        </p:nvPicPr>
        <p:blipFill>
          <a:blip r:embed="rId3"/>
          <a:stretch/>
        </p:blipFill>
        <p:spPr>
          <a:xfrm>
            <a:off x="2008800" y="528480"/>
            <a:ext cx="6001200" cy="334152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5"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008000"/>
                </a:solidFill>
                <a:latin typeface="Narkisim"/>
              </a:rPr>
              <a:t>FAMOUS PEOPLE</a:t>
            </a:r>
            <a:endParaRPr/>
          </a:p>
        </p:txBody>
      </p:sp>
      <p:sp>
        <p:nvSpPr>
          <p:cNvPr id="146" name="TextShape 2"/>
          <p:cNvSpPr txBox="1"/>
          <p:nvPr/>
        </p:nvSpPr>
        <p:spPr>
          <a:xfrm>
            <a:off x="504000" y="1563120"/>
            <a:ext cx="9072000" cy="5708880"/>
          </a:xfrm>
          <a:prstGeom prst="rect">
            <a:avLst/>
          </a:prstGeom>
          <a:noFill/>
          <a:ln>
            <a:noFill/>
          </a:ln>
        </p:spPr>
        <p:txBody>
          <a:bodyPr lIns="0" rIns="0" tIns="0" bIns="0"/>
          <a:p>
            <a:pPr>
              <a:buSzPct val="45000"/>
              <a:buFont typeface="StarSymbol"/>
              <a:buChar char=""/>
            </a:pPr>
            <a:r>
              <a:rPr lang="it-IT" sz="2600">
                <a:latin typeface="Comic Sans MS"/>
              </a:rPr>
              <a:t>The most famous people are:</a:t>
            </a:r>
            <a:endParaRPr/>
          </a:p>
          <a:p>
            <a:pPr>
              <a:buBlip>
                <a:blip r:embed="rId1"/>
              </a:buBlip>
            </a:pPr>
            <a:r>
              <a:rPr lang="it-IT" sz="2600">
                <a:latin typeface="Comic Sans MS"/>
              </a:rPr>
              <a:t>Ilham Aliyev: the president;</a:t>
            </a:r>
            <a:endParaRPr/>
          </a:p>
          <a:p>
            <a:pPr>
              <a:buBlip>
                <a:blip r:embed="rId2"/>
              </a:buBlip>
            </a:pPr>
            <a:r>
              <a:rPr lang="it-IT" sz="2600">
                <a:latin typeface="Comic Sans MS"/>
              </a:rPr>
              <a:t>Heyoar Aliyev: former president;</a:t>
            </a:r>
            <a:endParaRPr/>
          </a:p>
          <a:p>
            <a:pPr>
              <a:buBlip>
                <a:blip r:embed="rId3"/>
              </a:buBlip>
            </a:pPr>
            <a:r>
              <a:rPr lang="it-IT" sz="2600">
                <a:latin typeface="Comic Sans MS"/>
              </a:rPr>
              <a:t>Natavan: poet;</a:t>
            </a:r>
            <a:endParaRPr/>
          </a:p>
          <a:p>
            <a:pPr>
              <a:buBlip>
                <a:blip r:embed="rId4"/>
              </a:buBlip>
            </a:pPr>
            <a:r>
              <a:rPr lang="it-IT" sz="2600">
                <a:latin typeface="Comic Sans MS"/>
              </a:rPr>
              <a:t>Mirza Akhundov: writer and philosopher;</a:t>
            </a:r>
            <a:endParaRPr/>
          </a:p>
        </p:txBody>
      </p:sp>
      <p:pic>
        <p:nvPicPr>
          <p:cNvPr id="147" name="" descr=""/>
          <p:cNvPicPr/>
          <p:nvPr/>
        </p:nvPicPr>
        <p:blipFill>
          <a:blip r:embed="rId5"/>
          <a:stretch/>
        </p:blipFill>
        <p:spPr>
          <a:xfrm>
            <a:off x="4065840" y="4680000"/>
            <a:ext cx="1838160" cy="2572920"/>
          </a:xfrm>
          <a:prstGeom prst="rect">
            <a:avLst/>
          </a:prstGeom>
          <a:ln>
            <a:noFill/>
          </a:ln>
        </p:spPr>
      </p:pic>
      <p:pic>
        <p:nvPicPr>
          <p:cNvPr id="148" name="" descr=""/>
          <p:cNvPicPr/>
          <p:nvPr/>
        </p:nvPicPr>
        <p:blipFill>
          <a:blip r:embed="rId6"/>
          <a:stretch/>
        </p:blipFill>
        <p:spPr>
          <a:xfrm>
            <a:off x="7776000" y="4699080"/>
            <a:ext cx="1821600" cy="2572920"/>
          </a:xfrm>
          <a:prstGeom prst="rect">
            <a:avLst/>
          </a:prstGeom>
          <a:ln>
            <a:noFill/>
          </a:ln>
        </p:spPr>
      </p:pic>
      <p:pic>
        <p:nvPicPr>
          <p:cNvPr id="149" name="" descr=""/>
          <p:cNvPicPr/>
          <p:nvPr/>
        </p:nvPicPr>
        <p:blipFill>
          <a:blip r:embed="rId7"/>
          <a:stretch/>
        </p:blipFill>
        <p:spPr>
          <a:xfrm>
            <a:off x="459360" y="4648680"/>
            <a:ext cx="1772640" cy="262332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0000ff"/>
                </a:solidFill>
                <a:latin typeface="Narkisim"/>
              </a:rPr>
              <a:t>INTERESTING FACTS</a:t>
            </a:r>
            <a:endParaRPr/>
          </a:p>
        </p:txBody>
      </p:sp>
      <p:sp>
        <p:nvSpPr>
          <p:cNvPr id="151" name="TextShape 2"/>
          <p:cNvSpPr txBox="1"/>
          <p:nvPr/>
        </p:nvSpPr>
        <p:spPr>
          <a:xfrm>
            <a:off x="504000" y="1440000"/>
            <a:ext cx="9072000" cy="5688000"/>
          </a:xfrm>
          <a:prstGeom prst="rect">
            <a:avLst/>
          </a:prstGeom>
          <a:noFill/>
          <a:ln>
            <a:noFill/>
          </a:ln>
        </p:spPr>
        <p:txBody>
          <a:bodyPr lIns="0" rIns="0" tIns="0" bIns="0"/>
          <a:p>
            <a:pPr>
              <a:lnSpc>
                <a:spcPct val="100000"/>
              </a:lnSpc>
              <a:buBlip>
                <a:blip r:embed="rId1"/>
              </a:buBlip>
            </a:pPr>
            <a:endParaRPr/>
          </a:p>
          <a:p>
            <a:pPr>
              <a:lnSpc>
                <a:spcPct val="100000"/>
              </a:lnSpc>
              <a:buBlip>
                <a:blip r:embed="rId2"/>
              </a:buBlip>
            </a:pPr>
            <a:r>
              <a:rPr lang="it-IT" sz="2600" strike="noStrike">
                <a:latin typeface="Comic Sans MS"/>
              </a:rPr>
              <a:t>Baku hosted ist first GP in 2017;</a:t>
            </a:r>
            <a:endParaRPr/>
          </a:p>
          <a:p>
            <a:pPr>
              <a:lnSpc>
                <a:spcPct val="100000"/>
              </a:lnSpc>
              <a:buBlip>
                <a:blip r:embed="rId3"/>
              </a:buBlip>
            </a:pPr>
            <a:r>
              <a:rPr lang="it-IT" sz="2600" strike="noStrike">
                <a:latin typeface="Comic Sans MS"/>
              </a:rPr>
              <a:t>In Azerbaijan, no social occasion is complete without the tea;</a:t>
            </a:r>
            <a:endParaRPr/>
          </a:p>
          <a:p>
            <a:pPr>
              <a:lnSpc>
                <a:spcPct val="100000"/>
              </a:lnSpc>
              <a:buBlip>
                <a:blip r:embed="rId4"/>
              </a:buBlip>
            </a:pPr>
            <a:r>
              <a:rPr lang="it-IT" sz="2600" strike="noStrike">
                <a:latin typeface="Comic Sans MS"/>
              </a:rPr>
              <a:t>The Karabakh horse renowed for its effortless speed, intelligence and endurance;</a:t>
            </a:r>
            <a:endParaRPr/>
          </a:p>
          <a:p>
            <a:pPr>
              <a:lnSpc>
                <a:spcPct val="100000"/>
              </a:lnSpc>
              <a:buBlip>
                <a:blip r:embed="rId5"/>
              </a:buBlip>
            </a:pPr>
            <a:r>
              <a:rPr lang="it-IT" sz="2600" strike="noStrike">
                <a:latin typeface="Comic Sans MS"/>
              </a:rPr>
              <a:t>Azerbaijan has more mud volcanoes that anyother country on earth;</a:t>
            </a:r>
            <a:endParaRPr/>
          </a:p>
          <a:p>
            <a:pPr>
              <a:lnSpc>
                <a:spcPct val="100000"/>
              </a:lnSpc>
              <a:buBlip>
                <a:blip r:embed="rId6"/>
              </a:buBlip>
            </a:pPr>
            <a:r>
              <a:rPr lang="it-IT" sz="2600" strike="noStrike">
                <a:latin typeface="Comic Sans MS"/>
              </a:rPr>
              <a:t>Babies are bathed in salt water;</a:t>
            </a:r>
            <a:endParaRPr/>
          </a:p>
          <a:p>
            <a:pPr>
              <a:lnSpc>
                <a:spcPct val="100000"/>
              </a:lnSpc>
              <a:buSzPct val="45000"/>
              <a:buFont typeface="StarSymbol"/>
              <a:buChar char=""/>
            </a:pPr>
            <a:endParaRPr/>
          </a:p>
        </p:txBody>
      </p:sp>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ff0000"/>
                </a:solidFill>
                <a:latin typeface="Narkisim"/>
              </a:rPr>
              <a:t>FLORA AND FAUNA</a:t>
            </a:r>
            <a:endParaRPr/>
          </a:p>
        </p:txBody>
      </p:sp>
      <p:sp>
        <p:nvSpPr>
          <p:cNvPr id="153" name="TextShape 2"/>
          <p:cNvSpPr txBox="1"/>
          <p:nvPr/>
        </p:nvSpPr>
        <p:spPr>
          <a:xfrm>
            <a:off x="504000" y="1440000"/>
            <a:ext cx="9072000" cy="5688000"/>
          </a:xfrm>
          <a:prstGeom prst="rect">
            <a:avLst/>
          </a:prstGeom>
          <a:noFill/>
          <a:ln>
            <a:noFill/>
          </a:ln>
        </p:spPr>
        <p:txBody>
          <a:bodyPr lIns="0" rIns="0" tIns="0" bIns="0"/>
          <a:p>
            <a:pPr>
              <a:buSzPct val="45000"/>
              <a:buFont typeface="StarSymbol"/>
              <a:buChar char=""/>
            </a:pPr>
            <a:r>
              <a:rPr lang="it-IT" sz="2600">
                <a:latin typeface="Comic Sans MS"/>
              </a:rPr>
              <a:t>In Azerbaijan grow over 4500 kinds of flowering plants. The Azerbaijan's forest are broad-leaved,mixed and riparian. The fauna is rather aried. The forests are inhabitated by bears, wolves, deer, lynxes, wild boars. The shallow gulfs of the Caspian Sea are populated by a variety of bird. Most birds come there to winter: ducks, geese, swants...</a:t>
            </a:r>
            <a:endParaRPr/>
          </a:p>
        </p:txBody>
      </p:sp>
      <p:pic>
        <p:nvPicPr>
          <p:cNvPr id="154" name="" descr=""/>
          <p:cNvPicPr/>
          <p:nvPr/>
        </p:nvPicPr>
        <p:blipFill>
          <a:blip r:embed="rId1"/>
          <a:stretch/>
        </p:blipFill>
        <p:spPr>
          <a:xfrm>
            <a:off x="4896000" y="4374000"/>
            <a:ext cx="3960000" cy="2970000"/>
          </a:xfrm>
          <a:prstGeom prst="rect">
            <a:avLst/>
          </a:prstGeom>
          <a:ln>
            <a:noFill/>
          </a:ln>
        </p:spPr>
      </p:pic>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2" name="CustomShape 1"/>
          <p:cNvSpPr/>
          <p:nvPr/>
        </p:nvSpPr>
        <p:spPr>
          <a:xfrm>
            <a:off x="504000" y="301320"/>
            <a:ext cx="9070920" cy="1261440"/>
          </a:xfrm>
          <a:prstGeom prst="rect">
            <a:avLst/>
          </a:prstGeom>
          <a:noFill/>
          <a:ln>
            <a:noFill/>
          </a:ln>
        </p:spPr>
        <p:style>
          <a:lnRef idx="0"/>
          <a:fillRef idx="0"/>
          <a:effectRef idx="0"/>
          <a:fontRef idx="minor"/>
        </p:style>
        <p:txBody>
          <a:bodyPr lIns="0" rIns="0" tIns="0" bIns="0" anchor="ctr"/>
          <a:p>
            <a:pPr algn="ctr">
              <a:lnSpc>
                <a:spcPct val="100000"/>
              </a:lnSpc>
            </a:pPr>
            <a:r>
              <a:rPr lang="it-IT" sz="4400" strike="noStrike">
                <a:solidFill>
                  <a:srgbClr val="ff0000"/>
                </a:solidFill>
                <a:latin typeface="Narkisim"/>
                <a:ea typeface="DejaVu Sans"/>
              </a:rPr>
              <a:t>FEATURES OF THE COUNTRY</a:t>
            </a:r>
            <a:endParaRPr/>
          </a:p>
        </p:txBody>
      </p:sp>
      <p:sp>
        <p:nvSpPr>
          <p:cNvPr id="113" name="CustomShape 2"/>
          <p:cNvSpPr/>
          <p:nvPr/>
        </p:nvSpPr>
        <p:spPr>
          <a:xfrm>
            <a:off x="504000" y="1754640"/>
            <a:ext cx="9070920" cy="5013360"/>
          </a:xfrm>
          <a:prstGeom prst="rect">
            <a:avLst/>
          </a:prstGeom>
          <a:noFill/>
          <a:ln>
            <a:noFill/>
          </a:ln>
        </p:spPr>
        <p:style>
          <a:lnRef idx="0"/>
          <a:fillRef idx="0"/>
          <a:effectRef idx="0"/>
          <a:fontRef idx="minor"/>
        </p:style>
        <p:txBody>
          <a:bodyPr lIns="0" rIns="0" tIns="0" bIns="0"/>
          <a:p>
            <a:pPr>
              <a:lnSpc>
                <a:spcPct val="100000"/>
              </a:lnSpc>
              <a:buSzPct val="45000"/>
              <a:buFont typeface="StarSymbol"/>
              <a:buChar char=""/>
            </a:pPr>
            <a:r>
              <a:rPr lang="it-IT" sz="2600" strike="noStrike">
                <a:solidFill>
                  <a:srgbClr val="000000"/>
                </a:solidFill>
                <a:latin typeface="Comic Sans MS"/>
                <a:ea typeface="DejaVu Sans"/>
              </a:rPr>
              <a:t>Size: 86600 km^2;</a:t>
            </a:r>
            <a:endParaRPr/>
          </a:p>
          <a:p>
            <a:pPr>
              <a:lnSpc>
                <a:spcPct val="100000"/>
              </a:lnSpc>
              <a:buSzPct val="45000"/>
              <a:buFont typeface="StarSymbol"/>
              <a:buChar char=""/>
            </a:pPr>
            <a:r>
              <a:rPr lang="it-IT" sz="2600" strike="noStrike">
                <a:solidFill>
                  <a:srgbClr val="000000"/>
                </a:solidFill>
                <a:latin typeface="Comic Sans MS"/>
                <a:ea typeface="DejaVu Sans"/>
              </a:rPr>
              <a:t>Capital city: Baku;</a:t>
            </a:r>
            <a:endParaRPr/>
          </a:p>
          <a:p>
            <a:pPr>
              <a:lnSpc>
                <a:spcPct val="100000"/>
              </a:lnSpc>
              <a:buSzPct val="45000"/>
              <a:buFont typeface="StarSymbol"/>
              <a:buChar char=""/>
            </a:pPr>
            <a:r>
              <a:rPr lang="it-IT" sz="2600" strike="noStrike">
                <a:solidFill>
                  <a:srgbClr val="000000"/>
                </a:solidFill>
                <a:latin typeface="Comic Sans MS"/>
                <a:ea typeface="DejaVu Sans"/>
              </a:rPr>
              <a:t>The longest river: Kur 1515 km;</a:t>
            </a:r>
            <a:endParaRPr/>
          </a:p>
          <a:p>
            <a:pPr>
              <a:lnSpc>
                <a:spcPct val="100000"/>
              </a:lnSpc>
              <a:buSzPct val="45000"/>
              <a:buFont typeface="StarSymbol"/>
              <a:buChar char=""/>
            </a:pPr>
            <a:r>
              <a:rPr lang="it-IT" sz="2600" strike="noStrike">
                <a:solidFill>
                  <a:srgbClr val="000000"/>
                </a:solidFill>
                <a:latin typeface="Comic Sans MS"/>
                <a:ea typeface="DejaVu Sans"/>
              </a:rPr>
              <a:t>The highest mountain: Bazard</a:t>
            </a:r>
            <a:r>
              <a:rPr lang="it-IT" sz="2600" strike="noStrike">
                <a:solidFill>
                  <a:srgbClr val="000000"/>
                </a:solidFill>
                <a:latin typeface="Comic Sans MS"/>
                <a:ea typeface="Arial"/>
              </a:rPr>
              <a:t>üzü 4466m;</a:t>
            </a:r>
            <a:endParaRPr/>
          </a:p>
          <a:p>
            <a:pPr>
              <a:lnSpc>
                <a:spcPct val="100000"/>
              </a:lnSpc>
              <a:buSzPct val="45000"/>
              <a:buFont typeface="StarSymbol"/>
              <a:buChar char=""/>
            </a:pPr>
            <a:r>
              <a:rPr lang="it-IT" sz="2600" strike="noStrike">
                <a:solidFill>
                  <a:srgbClr val="000000"/>
                </a:solidFill>
                <a:latin typeface="Comic Sans MS"/>
                <a:ea typeface="Arial"/>
              </a:rPr>
              <a:t>Climate: the winters are cold and the summers are very</a:t>
            </a:r>
            <a:r>
              <a:rPr lang="it-IT" sz="2600" strike="noStrike">
                <a:solidFill>
                  <a:srgbClr val="000000"/>
                </a:solidFill>
                <a:latin typeface="Comic Sans MS"/>
                <a:ea typeface="Arial"/>
              </a:rPr>
              <a:t> hot;</a:t>
            </a:r>
            <a:endParaRPr/>
          </a:p>
          <a:p>
            <a:pPr>
              <a:lnSpc>
                <a:spcPct val="100000"/>
              </a:lnSpc>
              <a:buSzPct val="45000"/>
              <a:buFont typeface="StarSymbol"/>
              <a:buChar char=""/>
            </a:pPr>
            <a:r>
              <a:rPr lang="it-IT" sz="2600" strike="noStrike">
                <a:solidFill>
                  <a:srgbClr val="000000"/>
                </a:solidFill>
                <a:latin typeface="Comic Sans MS"/>
                <a:ea typeface="Arial"/>
              </a:rPr>
              <a:t>Flag description: The flag of Azerbaijan is a horizontal tricolour featuring three equally sized fesses of blue, red, and green, with a white crescent and an eight-pointed star in the center;</a:t>
            </a:r>
            <a:endParaRPr/>
          </a:p>
          <a:p>
            <a:pPr>
              <a:lnSpc>
                <a:spcPct val="100000"/>
              </a:lnSpc>
              <a:buSzPct val="45000"/>
              <a:buFont typeface="StarSymbol"/>
              <a:buChar char="l"/>
            </a:pPr>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4" name="CustomShape 1"/>
          <p:cNvSpPr/>
          <p:nvPr/>
        </p:nvSpPr>
        <p:spPr>
          <a:xfrm>
            <a:off x="504000" y="301320"/>
            <a:ext cx="9070920" cy="1261440"/>
          </a:xfrm>
          <a:prstGeom prst="rect">
            <a:avLst/>
          </a:prstGeom>
          <a:noFill/>
          <a:ln>
            <a:noFill/>
          </a:ln>
        </p:spPr>
        <p:style>
          <a:lnRef idx="0"/>
          <a:fillRef idx="0"/>
          <a:effectRef idx="0"/>
          <a:fontRef idx="minor"/>
        </p:style>
      </p:sp>
      <p:sp>
        <p:nvSpPr>
          <p:cNvPr id="115" name="CustomShape 2"/>
          <p:cNvSpPr/>
          <p:nvPr/>
        </p:nvSpPr>
        <p:spPr>
          <a:xfrm>
            <a:off x="504000" y="792000"/>
            <a:ext cx="8927640" cy="6408000"/>
          </a:xfrm>
          <a:prstGeom prst="rect">
            <a:avLst/>
          </a:prstGeom>
          <a:noFill/>
          <a:ln>
            <a:noFill/>
          </a:ln>
        </p:spPr>
        <p:style>
          <a:lnRef idx="0"/>
          <a:fillRef idx="0"/>
          <a:effectRef idx="0"/>
          <a:fontRef idx="minor"/>
        </p:style>
        <p:txBody>
          <a:bodyPr lIns="0" rIns="0" tIns="0" bIns="0"/>
          <a:p>
            <a:pPr>
              <a:lnSpc>
                <a:spcPct val="100000"/>
              </a:lnSpc>
              <a:buSzPct val="45000"/>
              <a:buFont typeface="StarSymbol"/>
              <a:buChar char="l"/>
            </a:pPr>
            <a:endParaRPr/>
          </a:p>
          <a:p>
            <a:pPr>
              <a:lnSpc>
                <a:spcPct val="100000"/>
              </a:lnSpc>
              <a:buSzPct val="45000"/>
              <a:buFont typeface="StarSymbol"/>
              <a:buChar char="l"/>
            </a:pPr>
            <a:endParaRPr/>
          </a:p>
          <a:p>
            <a:pPr>
              <a:lnSpc>
                <a:spcPct val="100000"/>
              </a:lnSpc>
              <a:buSzPct val="45000"/>
              <a:buFont typeface="StarSymbol"/>
              <a:buChar char=""/>
            </a:pPr>
            <a:r>
              <a:rPr lang="it-IT" sz="2400" strike="noStrike">
                <a:solidFill>
                  <a:srgbClr val="2323dc"/>
                </a:solidFill>
                <a:latin typeface="Comic Sans MS"/>
                <a:ea typeface="Arial"/>
              </a:rPr>
              <a:t>the tricolour flag</a:t>
            </a:r>
            <a:r>
              <a:rPr lang="it-IT" sz="2400" strike="noStrike">
                <a:solidFill>
                  <a:srgbClr val="000000"/>
                </a:solidFill>
                <a:latin typeface="Comic Sans MS"/>
                <a:ea typeface="Arial"/>
              </a:rPr>
              <a:t>;</a:t>
            </a:r>
            <a:endParaRPr/>
          </a:p>
          <a:p>
            <a:pPr>
              <a:lnSpc>
                <a:spcPct val="100000"/>
              </a:lnSpc>
              <a:buSzPct val="45000"/>
              <a:buFont typeface="StarSymbol"/>
              <a:buChar char=""/>
            </a:pPr>
            <a:r>
              <a:rPr lang="it-IT" sz="2400" strike="noStrike">
                <a:solidFill>
                  <a:srgbClr val="2323dc"/>
                </a:solidFill>
                <a:latin typeface="Comic Sans MS"/>
                <a:ea typeface="Arial"/>
              </a:rPr>
              <a:t>emblem of Azerbaijan: </a:t>
            </a:r>
            <a:r>
              <a:rPr lang="it-IT" sz="2400" strike="noStrike">
                <a:solidFill>
                  <a:srgbClr val="000000"/>
                </a:solidFill>
                <a:latin typeface="Comic Sans MS"/>
                <a:ea typeface="Arial"/>
              </a:rPr>
              <a:t>tongues of flame symbolizing the “land of fire” are depicted in the centre of the emblem. Colours used in the emblem are colours of the flag;</a:t>
            </a:r>
            <a:endParaRPr/>
          </a:p>
          <a:p>
            <a:pPr>
              <a:lnSpc>
                <a:spcPct val="100000"/>
              </a:lnSpc>
              <a:buSzPct val="45000"/>
              <a:buFont typeface="StarSymbol"/>
              <a:buChar char=""/>
            </a:pPr>
            <a:r>
              <a:rPr lang="it-IT" sz="2400" strike="noStrike">
                <a:solidFill>
                  <a:srgbClr val="0000ff"/>
                </a:solidFill>
                <a:latin typeface="Comic Sans MS"/>
                <a:ea typeface="Arial"/>
              </a:rPr>
              <a:t>march of Azerbaijan: </a:t>
            </a:r>
            <a:r>
              <a:rPr lang="it-IT" sz="2400" strike="noStrike">
                <a:solidFill>
                  <a:srgbClr val="000000"/>
                </a:solidFill>
                <a:latin typeface="Comic Sans MS"/>
                <a:ea typeface="Arial"/>
              </a:rPr>
              <a:t>the nation anthem is one of the Azerbaijan symbols. The anthem was composed by Uzeryir Hajibeyov;</a:t>
            </a:r>
            <a:endParaRPr/>
          </a:p>
          <a:p>
            <a:pPr>
              <a:lnSpc>
                <a:spcPct val="100000"/>
              </a:lnSpc>
              <a:buSzPct val="45000"/>
              <a:buFont typeface="StarSymbol"/>
              <a:buChar char=""/>
            </a:pPr>
            <a:r>
              <a:rPr lang="it-IT" sz="2400" strike="noStrike">
                <a:solidFill>
                  <a:srgbClr val="0000ff"/>
                </a:solidFill>
                <a:latin typeface="Comic Sans MS"/>
                <a:ea typeface="Arial"/>
              </a:rPr>
              <a:t>may 28: </a:t>
            </a:r>
            <a:r>
              <a:rPr lang="it-IT" sz="2400" strike="noStrike">
                <a:solidFill>
                  <a:srgbClr val="000000"/>
                </a:solidFill>
                <a:latin typeface="Comic Sans MS"/>
                <a:ea typeface="Arial"/>
              </a:rPr>
              <a:t>in this day whole Azerbaijan celebrates historical event: the day of declaration of indipendence of the republic;</a:t>
            </a:r>
            <a:endParaRPr/>
          </a:p>
          <a:p>
            <a:pPr>
              <a:lnSpc>
                <a:spcPct val="100000"/>
              </a:lnSpc>
              <a:buSzPct val="45000"/>
              <a:buFont typeface="StarSymbol"/>
              <a:buChar char=""/>
            </a:pPr>
            <a:r>
              <a:rPr lang="it-IT" sz="2400" strike="noStrike">
                <a:solidFill>
                  <a:srgbClr val="0000ff"/>
                </a:solidFill>
                <a:latin typeface="Comic Sans MS"/>
                <a:ea typeface="Arial"/>
              </a:rPr>
              <a:t>qizil ulduz medal</a:t>
            </a:r>
            <a:r>
              <a:rPr lang="it-IT" sz="2400" strike="noStrike">
                <a:solidFill>
                  <a:srgbClr val="000000"/>
                </a:solidFill>
                <a:latin typeface="Comic Sans MS"/>
                <a:ea typeface="Arial"/>
              </a:rPr>
              <a:t>: is a medal of the national hero of Azerbaijan;</a:t>
            </a:r>
            <a:endParaRPr/>
          </a:p>
          <a:p>
            <a:pPr>
              <a:lnSpc>
                <a:spcPct val="100000"/>
              </a:lnSpc>
              <a:buSzPct val="45000"/>
              <a:buFont typeface="StarSymbol"/>
              <a:buChar char=""/>
            </a:pPr>
            <a:r>
              <a:rPr lang="it-IT" sz="2400" strike="noStrike">
                <a:solidFill>
                  <a:srgbClr val="0000ff"/>
                </a:solidFill>
                <a:latin typeface="Comic Sans MS"/>
                <a:ea typeface="Arial"/>
              </a:rPr>
              <a:t>heydar aliyev order</a:t>
            </a:r>
            <a:r>
              <a:rPr lang="it-IT" sz="2400" strike="noStrike">
                <a:solidFill>
                  <a:srgbClr val="000000"/>
                </a:solidFill>
                <a:latin typeface="Comic Sans MS"/>
                <a:ea typeface="Arial"/>
              </a:rPr>
              <a:t>: is the highest decoration of the republic;</a:t>
            </a:r>
            <a:endParaRPr/>
          </a:p>
          <a:p>
            <a:pPr>
              <a:lnSpc>
                <a:spcPct val="100000"/>
              </a:lnSpc>
              <a:buSzPct val="45000"/>
              <a:buFont typeface="StarSymbol"/>
              <a:buChar char="l"/>
            </a:pPr>
            <a:endParaRPr/>
          </a:p>
          <a:p>
            <a:pPr>
              <a:lnSpc>
                <a:spcPct val="100000"/>
              </a:lnSpc>
            </a:pPr>
            <a:endParaRPr/>
          </a:p>
          <a:p>
            <a:pPr>
              <a:lnSpc>
                <a:spcPct val="100000"/>
              </a:lnSpc>
              <a:buSzPct val="45000"/>
              <a:buFont typeface="StarSymbol"/>
              <a:buChar char="l"/>
            </a:pPr>
            <a:r>
              <a:rPr lang="it-IT" sz="2600" strike="noStrike">
                <a:solidFill>
                  <a:srgbClr val="000000"/>
                </a:solidFill>
                <a:latin typeface="Comic Sans MS"/>
                <a:ea typeface="Arial"/>
              </a:rPr>
              <a:t> </a:t>
            </a:r>
            <a:endParaRPr/>
          </a:p>
          <a:p>
            <a:pPr>
              <a:lnSpc>
                <a:spcPct val="100000"/>
              </a:lnSpc>
            </a:pPr>
            <a:endParaRPr/>
          </a:p>
        </p:txBody>
      </p:sp>
      <p:sp>
        <p:nvSpPr>
          <p:cNvPr id="116" name="CustomShape 3"/>
          <p:cNvSpPr/>
          <p:nvPr/>
        </p:nvSpPr>
        <p:spPr>
          <a:xfrm>
            <a:off x="1973520" y="1414080"/>
            <a:ext cx="180360" cy="426960"/>
          </a:xfrm>
          <a:prstGeom prst="rect">
            <a:avLst/>
          </a:prstGeom>
          <a:noFill/>
          <a:ln>
            <a:noFill/>
          </a:ln>
        </p:spPr>
        <p:style>
          <a:lnRef idx="0"/>
          <a:fillRef idx="0"/>
          <a:effectRef idx="0"/>
          <a:fontRef idx="minor"/>
        </p:style>
      </p:sp>
      <p:sp>
        <p:nvSpPr>
          <p:cNvPr id="117" name="TextShape 4"/>
          <p:cNvSpPr txBox="1"/>
          <p:nvPr/>
        </p:nvSpPr>
        <p:spPr>
          <a:xfrm>
            <a:off x="720000" y="301320"/>
            <a:ext cx="8856000" cy="994680"/>
          </a:xfrm>
          <a:prstGeom prst="rect">
            <a:avLst/>
          </a:prstGeom>
          <a:noFill/>
          <a:ln>
            <a:noFill/>
          </a:ln>
        </p:spPr>
        <p:txBody>
          <a:bodyPr lIns="0" rIns="0" tIns="0" bIns="0" anchor="ctr"/>
          <a:p>
            <a:pPr algn="ctr"/>
            <a:r>
              <a:rPr lang="it-IT" sz="4400">
                <a:solidFill>
                  <a:srgbClr val="0000ff"/>
                </a:solidFill>
                <a:latin typeface="Narkisim"/>
              </a:rPr>
              <a:t>NATIONALS SYMBOLS</a:t>
            </a:r>
            <a:endParaRPr/>
          </a:p>
        </p:txBody>
      </p:sp>
      <p:sp>
        <p:nvSpPr>
          <p:cNvPr id="118" name="TextShape 5"/>
          <p:cNvSpPr txBox="1"/>
          <p:nvPr/>
        </p:nvSpPr>
        <p:spPr>
          <a:xfrm>
            <a:off x="432000" y="1584000"/>
            <a:ext cx="9288000" cy="5143320"/>
          </a:xfrm>
          <a:prstGeom prst="rect">
            <a:avLst/>
          </a:prstGeom>
          <a:noFill/>
          <a:ln>
            <a:noFill/>
          </a:ln>
        </p:spPr>
        <p:txBody>
          <a:bodyPr lIns="0" rIns="0" tIns="0" bIns="0" anchor="ctr"/>
          <a:p>
            <a:pPr algn="ctr"/>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9"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008000"/>
                </a:solidFill>
                <a:latin typeface="Narkisim"/>
              </a:rPr>
              <a:t>MONEY AND INDIPENDENCE:</a:t>
            </a:r>
            <a:endParaRPr/>
          </a:p>
        </p:txBody>
      </p:sp>
      <p:sp>
        <p:nvSpPr>
          <p:cNvPr id="120" name="TextShape 2"/>
          <p:cNvSpPr txBox="1"/>
          <p:nvPr/>
        </p:nvSpPr>
        <p:spPr>
          <a:xfrm>
            <a:off x="504000" y="1768680"/>
            <a:ext cx="9072000" cy="4384080"/>
          </a:xfrm>
          <a:prstGeom prst="rect">
            <a:avLst/>
          </a:prstGeom>
          <a:noFill/>
          <a:ln>
            <a:noFill/>
          </a:ln>
        </p:spPr>
        <p:txBody>
          <a:bodyPr lIns="0" rIns="0" tIns="0" bIns="0"/>
          <a:p>
            <a:pPr>
              <a:buSzPct val="45000"/>
              <a:buFont typeface="StarSymbol"/>
              <a:buChar char=""/>
            </a:pPr>
            <a:r>
              <a:rPr lang="it-IT" sz="2600">
                <a:latin typeface="Comic Sans MS"/>
              </a:rPr>
              <a:t>Money: money used in Azerbaijan are Manats;</a:t>
            </a:r>
            <a:endParaRPr/>
          </a:p>
          <a:p>
            <a:pPr>
              <a:buSzPct val="45000"/>
              <a:buFont typeface="StarSymbol"/>
              <a:buChar char=""/>
            </a:pPr>
            <a:r>
              <a:rPr lang="it-IT" sz="2600">
                <a:latin typeface="Comic Sans MS"/>
              </a:rPr>
              <a:t>Indipendence: the Azerbaijan's republic proclamed its indipendence in 18 october 1991;</a:t>
            </a:r>
            <a:endParaRPr/>
          </a:p>
        </p:txBody>
      </p:sp>
      <p:pic>
        <p:nvPicPr>
          <p:cNvPr id="121" name="" descr=""/>
          <p:cNvPicPr/>
          <p:nvPr/>
        </p:nvPicPr>
        <p:blipFill>
          <a:blip r:embed="rId1"/>
          <a:stretch/>
        </p:blipFill>
        <p:spPr>
          <a:xfrm>
            <a:off x="1553760" y="3456000"/>
            <a:ext cx="6908400" cy="374400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2"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ff0000"/>
                </a:solidFill>
                <a:latin typeface="Narkisim"/>
              </a:rPr>
              <a:t>GOVERNEMENT</a:t>
            </a:r>
            <a:endParaRPr/>
          </a:p>
        </p:txBody>
      </p:sp>
      <p:sp>
        <p:nvSpPr>
          <p:cNvPr id="123" name="TextShape 2"/>
          <p:cNvSpPr txBox="1"/>
          <p:nvPr/>
        </p:nvSpPr>
        <p:spPr>
          <a:xfrm>
            <a:off x="504000" y="1563120"/>
            <a:ext cx="9072000" cy="5492880"/>
          </a:xfrm>
          <a:prstGeom prst="rect">
            <a:avLst/>
          </a:prstGeom>
          <a:noFill/>
          <a:ln>
            <a:noFill/>
          </a:ln>
        </p:spPr>
        <p:txBody>
          <a:bodyPr lIns="0" rIns="0" tIns="0" bIns="0"/>
          <a:p>
            <a:pPr>
              <a:buSzPct val="45000"/>
              <a:buFont typeface="StarSymbol"/>
              <a:buChar char=""/>
            </a:pPr>
            <a:r>
              <a:rPr lang="it-IT" sz="2600">
                <a:latin typeface="Comic Sans MS"/>
              </a:rPr>
              <a:t>The governement of Azerbaijan is based on the separation of powers and judical branges. The legislative power is held by the unicameral national assembly and supreme national assembly; the executive power is held by the president and the prime minister; the judical power is vester in costitutional court, economic court and supreme court. The president of Azerbaijan is Ilham Aliyev.</a:t>
            </a:r>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4"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0000ff"/>
                </a:solidFill>
                <a:latin typeface="Narkisim"/>
              </a:rPr>
              <a:t>ECONOMY</a:t>
            </a:r>
            <a:endParaRPr/>
          </a:p>
        </p:txBody>
      </p:sp>
      <p:sp>
        <p:nvSpPr>
          <p:cNvPr id="125" name="TextShape 2"/>
          <p:cNvSpPr txBox="1"/>
          <p:nvPr/>
        </p:nvSpPr>
        <p:spPr>
          <a:xfrm>
            <a:off x="504000" y="1768680"/>
            <a:ext cx="9072000" cy="5503320"/>
          </a:xfrm>
          <a:prstGeom prst="rect">
            <a:avLst/>
          </a:prstGeom>
          <a:noFill/>
          <a:ln>
            <a:noFill/>
          </a:ln>
        </p:spPr>
        <p:txBody>
          <a:bodyPr lIns="0" rIns="0" tIns="0" bIns="0"/>
          <a:p>
            <a:pPr>
              <a:lnSpc>
                <a:spcPct val="100000"/>
              </a:lnSpc>
            </a:pPr>
            <a:r>
              <a:rPr lang="it-IT" sz="2600" strike="noStrike">
                <a:solidFill>
                  <a:srgbClr val="000000"/>
                </a:solidFill>
                <a:latin typeface="Comic Sans MS"/>
                <a:ea typeface="DejaVu Sans"/>
              </a:rPr>
              <a:t>After gaining indipendence in 1991, Azerbaijan became a member of the international monetary found, the wordl bank, the european bank and the asian and islamic developement bank. Azerbaijan is rich in oil, natural gas, gold, silver, iron, titanium, manganese, and cobalt. About 54,9% of country is an agricoltural land. Azerbaijan's agricolture is based on horticolture and sub-tropical corps, green vegetables, viticolture and wine making cotton growing and medicinal plants, potatoes, sugar beets, cotton and tobacco. The fishing is very common in caspian sea;</a:t>
            </a:r>
            <a:r>
              <a:rPr lang="it-IT" sz="2600" strike="noStrike">
                <a:solidFill>
                  <a:srgbClr val="000000"/>
                </a:solidFill>
                <a:latin typeface="Comic Sans MS"/>
                <a:ea typeface="DejaVu Sans"/>
              </a:rPr>
              <a:t> </a:t>
            </a:r>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6"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008000"/>
                </a:solidFill>
                <a:latin typeface="Narkisim"/>
              </a:rPr>
              <a:t>LANGUAGES</a:t>
            </a:r>
            <a:endParaRPr/>
          </a:p>
        </p:txBody>
      </p:sp>
      <p:sp>
        <p:nvSpPr>
          <p:cNvPr id="127" name="TextShape 2"/>
          <p:cNvSpPr txBox="1"/>
          <p:nvPr/>
        </p:nvSpPr>
        <p:spPr>
          <a:xfrm>
            <a:off x="504000" y="1768680"/>
            <a:ext cx="9072000" cy="4384080"/>
          </a:xfrm>
          <a:prstGeom prst="rect">
            <a:avLst/>
          </a:prstGeom>
          <a:noFill/>
          <a:ln>
            <a:noFill/>
          </a:ln>
        </p:spPr>
        <p:txBody>
          <a:bodyPr lIns="0" rIns="0" tIns="0" bIns="0"/>
          <a:p>
            <a:pPr>
              <a:buSzPct val="45000"/>
              <a:buFont typeface="StarSymbol"/>
              <a:buChar char=""/>
            </a:pPr>
            <a:r>
              <a:rPr lang="it-IT" sz="2600">
                <a:latin typeface="Comic Sans MS"/>
              </a:rPr>
              <a:t>Azerbaijani or Azeri, also referred to as Azeri Turkic or Azeri Turkish, is a turkic language spoken in Azerbaijan.</a:t>
            </a:r>
            <a:endParaRPr/>
          </a:p>
          <a:p>
            <a:pPr>
              <a:buSzPct val="45000"/>
              <a:buFont typeface="StarSymbol"/>
              <a:buChar char=""/>
            </a:pPr>
            <a:r>
              <a:rPr lang="it-IT" sz="2600">
                <a:latin typeface="Comic Sans MS"/>
              </a:rPr>
              <a:t>“</a:t>
            </a:r>
            <a:r>
              <a:rPr lang="it-IT" sz="2600">
                <a:latin typeface="Comic Sans MS"/>
              </a:rPr>
              <a:t>HELLO” in Azeri is “SALAM”</a:t>
            </a:r>
            <a:endParaRPr/>
          </a:p>
        </p:txBody>
      </p:sp>
      <p:pic>
        <p:nvPicPr>
          <p:cNvPr id="128" name="" descr=""/>
          <p:cNvPicPr/>
          <p:nvPr/>
        </p:nvPicPr>
        <p:blipFill>
          <a:blip r:embed="rId1"/>
          <a:stretch/>
        </p:blipFill>
        <p:spPr>
          <a:xfrm>
            <a:off x="2717640" y="3888000"/>
            <a:ext cx="4554360" cy="3342600"/>
          </a:xfrm>
          <a:prstGeom prst="rect">
            <a:avLst/>
          </a:prstGeom>
          <a:ln>
            <a:noFill/>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9"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ff0000"/>
                </a:solidFill>
                <a:latin typeface="Narkisim"/>
              </a:rPr>
              <a:t>RELIGION</a:t>
            </a:r>
            <a:endParaRPr/>
          </a:p>
        </p:txBody>
      </p:sp>
      <p:sp>
        <p:nvSpPr>
          <p:cNvPr id="130" name="TextShape 2"/>
          <p:cNvSpPr txBox="1"/>
          <p:nvPr/>
        </p:nvSpPr>
        <p:spPr>
          <a:xfrm>
            <a:off x="504000" y="1768680"/>
            <a:ext cx="9072000" cy="4384080"/>
          </a:xfrm>
          <a:prstGeom prst="rect">
            <a:avLst/>
          </a:prstGeom>
          <a:noFill/>
          <a:ln>
            <a:noFill/>
          </a:ln>
        </p:spPr>
        <p:txBody>
          <a:bodyPr lIns="0" rIns="0" tIns="0" bIns="0"/>
          <a:p>
            <a:pPr>
              <a:buSzPct val="45000"/>
              <a:buFont typeface="StarSymbol"/>
              <a:buChar char=""/>
            </a:pPr>
            <a:r>
              <a:rPr lang="it-IT" sz="2600">
                <a:latin typeface="Comic Sans MS"/>
              </a:rPr>
              <a:t>In Azerbaijan the most widespread religions are Islam and Christianity. The rest of population adheres to other faith or are non religious.</a:t>
            </a:r>
            <a:endParaRPr/>
          </a:p>
          <a:p>
            <a:pPr>
              <a:buSzPct val="45000"/>
              <a:buFont typeface="StarSymbol"/>
              <a:buChar char=""/>
            </a:pPr>
            <a:endParaRPr/>
          </a:p>
          <a:p>
            <a:pPr>
              <a:buSzPct val="45000"/>
              <a:buFont typeface="StarSymbol"/>
              <a:buChar char=""/>
            </a:pPr>
            <a:r>
              <a:rPr lang="it-IT" sz="2600">
                <a:latin typeface="Comic Sans MS"/>
              </a:rPr>
              <a:t> </a:t>
            </a:r>
            <a:endParaRPr/>
          </a:p>
        </p:txBody>
      </p:sp>
      <p:pic>
        <p:nvPicPr>
          <p:cNvPr id="131" name="" descr=""/>
          <p:cNvPicPr/>
          <p:nvPr/>
        </p:nvPicPr>
        <p:blipFill>
          <a:blip r:embed="rId1"/>
          <a:stretch/>
        </p:blipFill>
        <p:spPr>
          <a:xfrm>
            <a:off x="288000" y="3543120"/>
            <a:ext cx="4584240" cy="2864880"/>
          </a:xfrm>
          <a:prstGeom prst="rect">
            <a:avLst/>
          </a:prstGeom>
          <a:ln>
            <a:noFill/>
          </a:ln>
        </p:spPr>
      </p:pic>
      <p:pic>
        <p:nvPicPr>
          <p:cNvPr id="132" name="" descr=""/>
          <p:cNvPicPr/>
          <p:nvPr/>
        </p:nvPicPr>
        <p:blipFill>
          <a:blip r:embed="rId2"/>
          <a:stretch/>
        </p:blipFill>
        <p:spPr>
          <a:xfrm>
            <a:off x="5009040" y="3600000"/>
            <a:ext cx="4874040" cy="273600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3" name="TextShape 1"/>
          <p:cNvSpPr txBox="1"/>
          <p:nvPr/>
        </p:nvSpPr>
        <p:spPr>
          <a:xfrm>
            <a:off x="504000" y="301320"/>
            <a:ext cx="9072000" cy="1261800"/>
          </a:xfrm>
          <a:prstGeom prst="rect">
            <a:avLst/>
          </a:prstGeom>
          <a:noFill/>
          <a:ln>
            <a:noFill/>
          </a:ln>
        </p:spPr>
        <p:txBody>
          <a:bodyPr lIns="0" rIns="0" tIns="0" bIns="0" anchor="ctr"/>
          <a:p>
            <a:pPr algn="ctr"/>
            <a:r>
              <a:rPr lang="it-IT" sz="4400">
                <a:solidFill>
                  <a:srgbClr val="0000ff"/>
                </a:solidFill>
                <a:latin typeface="Narkisim"/>
              </a:rPr>
              <a:t>COLTURE</a:t>
            </a:r>
            <a:endParaRPr/>
          </a:p>
        </p:txBody>
      </p:sp>
      <p:sp>
        <p:nvSpPr>
          <p:cNvPr id="134" name="TextShape 2"/>
          <p:cNvSpPr txBox="1"/>
          <p:nvPr/>
        </p:nvSpPr>
        <p:spPr>
          <a:xfrm>
            <a:off x="504000" y="1440000"/>
            <a:ext cx="9072000" cy="5760000"/>
          </a:xfrm>
          <a:prstGeom prst="rect">
            <a:avLst/>
          </a:prstGeom>
          <a:noFill/>
          <a:ln>
            <a:noFill/>
          </a:ln>
        </p:spPr>
        <p:txBody>
          <a:bodyPr lIns="0" rIns="0" tIns="0" bIns="0"/>
          <a:p>
            <a:pPr>
              <a:buSzPct val="45000"/>
              <a:buFont typeface="StarSymbol"/>
              <a:buChar char=""/>
            </a:pPr>
            <a:r>
              <a:rPr lang="it-IT" sz="2600">
                <a:latin typeface="Comic Sans MS"/>
              </a:rPr>
              <a:t>Music: music of Azerbaijan builds on folk traditions;</a:t>
            </a:r>
            <a:endParaRPr/>
          </a:p>
          <a:p>
            <a:pPr>
              <a:buSzPct val="45000"/>
              <a:buFont typeface="StarSymbol"/>
              <a:buChar char=""/>
            </a:pPr>
            <a:r>
              <a:rPr lang="it-IT" sz="2600">
                <a:latin typeface="Comic Sans MS"/>
              </a:rPr>
              <a:t>Cuisine: Azerbaijan's cuisine has a lot in common with iranian and turkish cuisine. Some of famous foods are: Dushbada, Pakhlava and Badambuna;  </a:t>
            </a:r>
            <a:endParaRPr/>
          </a:p>
          <a:p>
            <a:pPr>
              <a:buSzPct val="45000"/>
              <a:buFont typeface="StarSymbol"/>
              <a:buChar char=""/>
            </a:pPr>
            <a:r>
              <a:rPr lang="it-IT" sz="2600">
                <a:latin typeface="Comic Sans MS"/>
              </a:rPr>
              <a:t> </a:t>
            </a:r>
            <a:endParaRPr/>
          </a:p>
        </p:txBody>
      </p:sp>
      <p:pic>
        <p:nvPicPr>
          <p:cNvPr id="135" name="" descr=""/>
          <p:cNvPicPr/>
          <p:nvPr/>
        </p:nvPicPr>
        <p:blipFill>
          <a:blip r:embed="rId1"/>
          <a:stretch/>
        </p:blipFill>
        <p:spPr>
          <a:xfrm>
            <a:off x="648000" y="3691440"/>
            <a:ext cx="4320000" cy="2572560"/>
          </a:xfrm>
          <a:prstGeom prst="rect">
            <a:avLst/>
          </a:prstGeom>
          <a:ln>
            <a:noFill/>
          </a:ln>
        </p:spPr>
      </p:pic>
      <p:pic>
        <p:nvPicPr>
          <p:cNvPr id="136" name="" descr=""/>
          <p:cNvPicPr/>
          <p:nvPr/>
        </p:nvPicPr>
        <p:blipFill>
          <a:blip r:embed="rId2"/>
          <a:stretch/>
        </p:blipFill>
        <p:spPr>
          <a:xfrm>
            <a:off x="5303160" y="3688920"/>
            <a:ext cx="4056840" cy="2575080"/>
          </a:xfrm>
          <a:prstGeom prst="rect">
            <a:avLst/>
          </a:prstGeom>
          <a:ln>
            <a:noFill/>
          </a:ln>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otalTime>13</TotalTime>
  <Application>LibreOffice/4.4.3.2$Windows_x86 LibreOffice_project/88805f81e9fe61362df02b9941de8e38a9b5fd16</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2017-11-20T18:30:07Z</dcterms:created>
  <dc:language>it-IT</dc:language>
  <dcterms:modified xsi:type="dcterms:W3CDTF">2017-11-21T19:50:51Z</dcterms:modified>
  <cp:revision>7</cp:revision>
</cp:coreProperties>
</file>