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7" r:id="rId6"/>
    <p:sldId id="275" r:id="rId7"/>
    <p:sldId id="307" r:id="rId8"/>
    <p:sldId id="298" r:id="rId9"/>
    <p:sldId id="299" r:id="rId10"/>
    <p:sldId id="303" r:id="rId11"/>
    <p:sldId id="304" r:id="rId12"/>
    <p:sldId id="305" r:id="rId13"/>
    <p:sldId id="306" r:id="rId14"/>
    <p:sldId id="308" r:id="rId15"/>
    <p:sldId id="309" r:id="rId16"/>
    <p:sldId id="310" r:id="rId17"/>
    <p:sldId id="311" r:id="rId18"/>
    <p:sldId id="312" r:id="rId19"/>
    <p:sldId id="280" r:id="rId20"/>
    <p:sldId id="281" r:id="rId21"/>
    <p:sldId id="294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95583-261D-414E-B9A2-D2FE9AB43039}" v="165" dt="2022-03-28T21:13: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3" autoAdjust="0"/>
    <p:restoredTop sz="90850" autoAdjust="0"/>
  </p:normalViewPr>
  <p:slideViewPr>
    <p:cSldViewPr>
      <p:cViewPr varScale="1">
        <p:scale>
          <a:sx n="88" d="100"/>
          <a:sy n="88" d="100"/>
        </p:scale>
        <p:origin x="200" y="336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i Miguel Rijo" userId="b22137a9-414d-431d-9d57-630583af68ac" providerId="ADAL" clId="{5F195583-261D-414E-B9A2-D2FE9AB43039}"/>
    <pc:docChg chg="undo redo custSel mod addSld delSld modSld sldOrd">
      <pc:chgData name="Rui Miguel Rijo" userId="b22137a9-414d-431d-9d57-630583af68ac" providerId="ADAL" clId="{5F195583-261D-414E-B9A2-D2FE9AB43039}" dt="2022-03-28T21:13:06.710" v="3625" actId="26606"/>
      <pc:docMkLst>
        <pc:docMk/>
      </pc:docMkLst>
      <pc:sldChg chg="addSp delSp modSp mod">
        <pc:chgData name="Rui Miguel Rijo" userId="b22137a9-414d-431d-9d57-630583af68ac" providerId="ADAL" clId="{5F195583-261D-414E-B9A2-D2FE9AB43039}" dt="2022-03-27T19:35:03.059" v="1092" actId="20577"/>
        <pc:sldMkLst>
          <pc:docMk/>
          <pc:sldMk cId="344080127" sldId="256"/>
        </pc:sldMkLst>
        <pc:spChg chg="mod">
          <ac:chgData name="Rui Miguel Rijo" userId="b22137a9-414d-431d-9d57-630583af68ac" providerId="ADAL" clId="{5F195583-261D-414E-B9A2-D2FE9AB43039}" dt="2022-03-27T19:35:03.059" v="1092" actId="20577"/>
          <ac:spMkLst>
            <pc:docMk/>
            <pc:sldMk cId="344080127" sldId="256"/>
            <ac:spMk id="2" creationId="{00000000-0000-0000-0000-000000000000}"/>
          </ac:spMkLst>
        </pc:spChg>
        <pc:spChg chg="mod">
          <ac:chgData name="Rui Miguel Rijo" userId="b22137a9-414d-431d-9d57-630583af68ac" providerId="ADAL" clId="{5F195583-261D-414E-B9A2-D2FE9AB43039}" dt="2022-03-27T13:03:17.485" v="467"/>
          <ac:spMkLst>
            <pc:docMk/>
            <pc:sldMk cId="344080127" sldId="256"/>
            <ac:spMk id="12" creationId="{C725F5D9-4131-E944-AC1D-55803DFA80B7}"/>
          </ac:spMkLst>
        </pc:spChg>
        <pc:grpChg chg="add mod">
          <ac:chgData name="Rui Miguel Rijo" userId="b22137a9-414d-431d-9d57-630583af68ac" providerId="ADAL" clId="{5F195583-261D-414E-B9A2-D2FE9AB43039}" dt="2022-03-27T13:08:18.178" v="493" actId="14100"/>
          <ac:grpSpMkLst>
            <pc:docMk/>
            <pc:sldMk cId="344080127" sldId="256"/>
            <ac:grpSpMk id="10" creationId="{35776AF9-182A-814F-B638-3864CBABF585}"/>
          </ac:grpSpMkLst>
        </pc:grpChg>
        <pc:grpChg chg="del">
          <ac:chgData name="Rui Miguel Rijo" userId="b22137a9-414d-431d-9d57-630583af68ac" providerId="ADAL" clId="{5F195583-261D-414E-B9A2-D2FE9AB43039}" dt="2022-03-27T13:03:15.121" v="466" actId="21"/>
          <ac:grpSpMkLst>
            <pc:docMk/>
            <pc:sldMk cId="344080127" sldId="256"/>
            <ac:grpSpMk id="11" creationId="{00000000-0000-0000-0000-000000000000}"/>
          </ac:grpSpMkLst>
        </pc:grpChg>
        <pc:picChg chg="add mod">
          <ac:chgData name="Rui Miguel Rijo" userId="b22137a9-414d-431d-9d57-630583af68ac" providerId="ADAL" clId="{5F195583-261D-414E-B9A2-D2FE9AB43039}" dt="2022-03-27T13:08:04.595" v="490" actId="14100"/>
          <ac:picMkLst>
            <pc:docMk/>
            <pc:sldMk cId="344080127" sldId="256"/>
            <ac:picMk id="4" creationId="{6E284A09-52C6-8D4D-9751-905B4C32F76E}"/>
          </ac:picMkLst>
        </pc:picChg>
        <pc:picChg chg="mod">
          <ac:chgData name="Rui Miguel Rijo" userId="b22137a9-414d-431d-9d57-630583af68ac" providerId="ADAL" clId="{5F195583-261D-414E-B9A2-D2FE9AB43039}" dt="2022-03-27T13:08:22.179" v="495" actId="14100"/>
          <ac:picMkLst>
            <pc:docMk/>
            <pc:sldMk cId="344080127" sldId="256"/>
            <ac:picMk id="5" creationId="{00000000-0000-0000-0000-000000000000}"/>
          </ac:picMkLst>
        </pc:picChg>
        <pc:picChg chg="mod">
          <ac:chgData name="Rui Miguel Rijo" userId="b22137a9-414d-431d-9d57-630583af68ac" providerId="ADAL" clId="{5F195583-261D-414E-B9A2-D2FE9AB43039}" dt="2022-03-27T13:03:17.485" v="467"/>
          <ac:picMkLst>
            <pc:docMk/>
            <pc:sldMk cId="344080127" sldId="256"/>
            <ac:picMk id="13" creationId="{291C3938-8590-EB41-8AC9-663C07A7B499}"/>
          </ac:picMkLst>
        </pc:picChg>
      </pc:sldChg>
      <pc:sldChg chg="modSp mod">
        <pc:chgData name="Rui Miguel Rijo" userId="b22137a9-414d-431d-9d57-630583af68ac" providerId="ADAL" clId="{5F195583-261D-414E-B9A2-D2FE9AB43039}" dt="2022-03-28T11:55:06.181" v="3463" actId="20577"/>
        <pc:sldMkLst>
          <pc:docMk/>
          <pc:sldMk cId="0" sldId="275"/>
        </pc:sldMkLst>
        <pc:spChg chg="mod">
          <ac:chgData name="Rui Miguel Rijo" userId="b22137a9-414d-431d-9d57-630583af68ac" providerId="ADAL" clId="{5F195583-261D-414E-B9A2-D2FE9AB43039}" dt="2022-03-27T21:00:03.781" v="3224" actId="20577"/>
          <ac:spMkLst>
            <pc:docMk/>
            <pc:sldMk cId="0" sldId="275"/>
            <ac:spMk id="2" creationId="{00000000-0000-0000-0000-000000000000}"/>
          </ac:spMkLst>
        </pc:spChg>
        <pc:spChg chg="mod">
          <ac:chgData name="Rui Miguel Rijo" userId="b22137a9-414d-431d-9d57-630583af68ac" providerId="ADAL" clId="{5F195583-261D-414E-B9A2-D2FE9AB43039}" dt="2022-03-28T11:55:06.181" v="3463" actId="20577"/>
          <ac:spMkLst>
            <pc:docMk/>
            <pc:sldMk cId="0" sldId="275"/>
            <ac:spMk id="3" creationId="{00000000-0000-0000-0000-000000000000}"/>
          </ac:spMkLst>
        </pc:spChg>
      </pc:sldChg>
      <pc:sldChg chg="addSp delSp modSp mod ord">
        <pc:chgData name="Rui Miguel Rijo" userId="b22137a9-414d-431d-9d57-630583af68ac" providerId="ADAL" clId="{5F195583-261D-414E-B9A2-D2FE9AB43039}" dt="2022-03-28T20:44:01.288" v="3550" actId="1076"/>
        <pc:sldMkLst>
          <pc:docMk/>
          <pc:sldMk cId="0" sldId="277"/>
        </pc:sldMkLst>
        <pc:spChg chg="mod">
          <ac:chgData name="Rui Miguel Rijo" userId="b22137a9-414d-431d-9d57-630583af68ac" providerId="ADAL" clId="{5F195583-261D-414E-B9A2-D2FE9AB43039}" dt="2022-03-27T13:09:19.926" v="535" actId="5793"/>
          <ac:spMkLst>
            <pc:docMk/>
            <pc:sldMk cId="0" sldId="277"/>
            <ac:spMk id="2" creationId="{00000000-0000-0000-0000-000000000000}"/>
          </ac:spMkLst>
        </pc:spChg>
        <pc:spChg chg="del mod">
          <ac:chgData name="Rui Miguel Rijo" userId="b22137a9-414d-431d-9d57-630583af68ac" providerId="ADAL" clId="{5F195583-261D-414E-B9A2-D2FE9AB43039}" dt="2022-03-27T13:33:54.502" v="553" actId="931"/>
          <ac:spMkLst>
            <pc:docMk/>
            <pc:sldMk cId="0" sldId="277"/>
            <ac:spMk id="3" creationId="{00000000-0000-0000-0000-000000000000}"/>
          </ac:spMkLst>
        </pc:spChg>
        <pc:spChg chg="add mod">
          <ac:chgData name="Rui Miguel Rijo" userId="b22137a9-414d-431d-9d57-630583af68ac" providerId="ADAL" clId="{5F195583-261D-414E-B9A2-D2FE9AB43039}" dt="2022-03-27T19:34:33.339" v="1081" actId="14100"/>
          <ac:spMkLst>
            <pc:docMk/>
            <pc:sldMk cId="0" sldId="277"/>
            <ac:spMk id="8" creationId="{34E08E63-83F8-7E46-8E3B-8B6157F679B7}"/>
          </ac:spMkLst>
        </pc:spChg>
        <pc:spChg chg="add mod">
          <ac:chgData name="Rui Miguel Rijo" userId="b22137a9-414d-431d-9d57-630583af68ac" providerId="ADAL" clId="{5F195583-261D-414E-B9A2-D2FE9AB43039}" dt="2022-03-27T19:34:26.966" v="1079" actId="1076"/>
          <ac:spMkLst>
            <pc:docMk/>
            <pc:sldMk cId="0" sldId="277"/>
            <ac:spMk id="10" creationId="{89EF6FE1-0BF0-804B-9216-70A28D911556}"/>
          </ac:spMkLst>
        </pc:spChg>
        <pc:spChg chg="add mod">
          <ac:chgData name="Rui Miguel Rijo" userId="b22137a9-414d-431d-9d57-630583af68ac" providerId="ADAL" clId="{5F195583-261D-414E-B9A2-D2FE9AB43039}" dt="2022-03-28T20:44:01.288" v="3550" actId="1076"/>
          <ac:spMkLst>
            <pc:docMk/>
            <pc:sldMk cId="0" sldId="277"/>
            <ac:spMk id="11" creationId="{7AB00104-BF4F-0747-BBB4-596D7231EE44}"/>
          </ac:spMkLst>
        </pc:spChg>
        <pc:picChg chg="add mod">
          <ac:chgData name="Rui Miguel Rijo" userId="b22137a9-414d-431d-9d57-630583af68ac" providerId="ADAL" clId="{5F195583-261D-414E-B9A2-D2FE9AB43039}" dt="2022-03-27T19:34:18.646" v="1077" actId="1076"/>
          <ac:picMkLst>
            <pc:docMk/>
            <pc:sldMk cId="0" sldId="277"/>
            <ac:picMk id="5" creationId="{DAF13B1B-D655-434D-80C5-CA53EAC0C646}"/>
          </ac:picMkLst>
        </pc:picChg>
        <pc:picChg chg="add mod">
          <ac:chgData name="Rui Miguel Rijo" userId="b22137a9-414d-431d-9d57-630583af68ac" providerId="ADAL" clId="{5F195583-261D-414E-B9A2-D2FE9AB43039}" dt="2022-03-27T19:34:15.486" v="1076" actId="1076"/>
          <ac:picMkLst>
            <pc:docMk/>
            <pc:sldMk cId="0" sldId="277"/>
            <ac:picMk id="1026" creationId="{56A87ED1-836B-614B-9EDE-AAD8728C05D6}"/>
          </ac:picMkLst>
        </pc:picChg>
      </pc:sldChg>
      <pc:sldChg chg="del ord">
        <pc:chgData name="Rui Miguel Rijo" userId="b22137a9-414d-431d-9d57-630583af68ac" providerId="ADAL" clId="{5F195583-261D-414E-B9A2-D2FE9AB43039}" dt="2022-03-27T19:30:41.314" v="1074" actId="2696"/>
        <pc:sldMkLst>
          <pc:docMk/>
          <pc:sldMk cId="0" sldId="278"/>
        </pc:sldMkLst>
      </pc:sldChg>
      <pc:sldChg chg="addSp delSp modSp mod">
        <pc:chgData name="Rui Miguel Rijo" userId="b22137a9-414d-431d-9d57-630583af68ac" providerId="ADAL" clId="{5F195583-261D-414E-B9A2-D2FE9AB43039}" dt="2022-03-27T20:42:56.675" v="1664" actId="20577"/>
        <pc:sldMkLst>
          <pc:docMk/>
          <pc:sldMk cId="0" sldId="280"/>
        </pc:sldMkLst>
        <pc:spChg chg="mod">
          <ac:chgData name="Rui Miguel Rijo" userId="b22137a9-414d-431d-9d57-630583af68ac" providerId="ADAL" clId="{5F195583-261D-414E-B9A2-D2FE9AB43039}" dt="2022-03-27T19:24:44.803" v="1059" actId="20577"/>
          <ac:spMkLst>
            <pc:docMk/>
            <pc:sldMk cId="0" sldId="280"/>
            <ac:spMk id="2" creationId="{00000000-0000-0000-0000-000000000000}"/>
          </ac:spMkLst>
        </pc:spChg>
        <pc:spChg chg="mod">
          <ac:chgData name="Rui Miguel Rijo" userId="b22137a9-414d-431d-9d57-630583af68ac" providerId="ADAL" clId="{5F195583-261D-414E-B9A2-D2FE9AB43039}" dt="2022-03-27T20:42:56.675" v="1664" actId="20577"/>
          <ac:spMkLst>
            <pc:docMk/>
            <pc:sldMk cId="0" sldId="280"/>
            <ac:spMk id="3" creationId="{00000000-0000-0000-0000-000000000000}"/>
          </ac:spMkLst>
        </pc:spChg>
        <pc:picChg chg="del">
          <ac:chgData name="Rui Miguel Rijo" userId="b22137a9-414d-431d-9d57-630583af68ac" providerId="ADAL" clId="{5F195583-261D-414E-B9A2-D2FE9AB43039}" dt="2022-03-27T19:18:39.863" v="995" actId="478"/>
          <ac:picMkLst>
            <pc:docMk/>
            <pc:sldMk cId="0" sldId="280"/>
            <ac:picMk id="11" creationId="{00000000-0000-0000-0000-000000000000}"/>
          </ac:picMkLst>
        </pc:picChg>
        <pc:picChg chg="del">
          <ac:chgData name="Rui Miguel Rijo" userId="b22137a9-414d-431d-9d57-630583af68ac" providerId="ADAL" clId="{5F195583-261D-414E-B9A2-D2FE9AB43039}" dt="2022-03-27T19:18:41.530" v="996" actId="478"/>
          <ac:picMkLst>
            <pc:docMk/>
            <pc:sldMk cId="0" sldId="280"/>
            <ac:picMk id="12" creationId="{00000000-0000-0000-0000-000000000000}"/>
          </ac:picMkLst>
        </pc:picChg>
        <pc:picChg chg="del">
          <ac:chgData name="Rui Miguel Rijo" userId="b22137a9-414d-431d-9d57-630583af68ac" providerId="ADAL" clId="{5F195583-261D-414E-B9A2-D2FE9AB43039}" dt="2022-03-27T19:18:42.183" v="997" actId="478"/>
          <ac:picMkLst>
            <pc:docMk/>
            <pc:sldMk cId="0" sldId="280"/>
            <ac:picMk id="13" creationId="{00000000-0000-0000-0000-000000000000}"/>
          </ac:picMkLst>
        </pc:picChg>
        <pc:picChg chg="add mod">
          <ac:chgData name="Rui Miguel Rijo" userId="b22137a9-414d-431d-9d57-630583af68ac" providerId="ADAL" clId="{5F195583-261D-414E-B9A2-D2FE9AB43039}" dt="2022-03-27T19:22:34.582" v="1028" actId="14100"/>
          <ac:picMkLst>
            <pc:docMk/>
            <pc:sldMk cId="0" sldId="280"/>
            <ac:picMk id="3074" creationId="{1CC52844-5A5F-4B4B-8E1B-2B1F7CBFB458}"/>
          </ac:picMkLst>
        </pc:picChg>
        <pc:picChg chg="add mod">
          <ac:chgData name="Rui Miguel Rijo" userId="b22137a9-414d-431d-9d57-630583af68ac" providerId="ADAL" clId="{5F195583-261D-414E-B9A2-D2FE9AB43039}" dt="2022-03-27T19:23:27.075" v="1031" actId="14100"/>
          <ac:picMkLst>
            <pc:docMk/>
            <pc:sldMk cId="0" sldId="280"/>
            <ac:picMk id="3076" creationId="{F8F8EF41-E3FC-9F46-AF9F-DB31ADB2814B}"/>
          </ac:picMkLst>
        </pc:picChg>
      </pc:sldChg>
      <pc:sldChg chg="addSp delSp modSp">
        <pc:chgData name="Rui Miguel Rijo" userId="b22137a9-414d-431d-9d57-630583af68ac" providerId="ADAL" clId="{5F195583-261D-414E-B9A2-D2FE9AB43039}" dt="2022-03-27T20:09:35.731" v="1465"/>
        <pc:sldMkLst>
          <pc:docMk/>
          <pc:sldMk cId="0" sldId="281"/>
        </pc:sldMkLst>
        <pc:spChg chg="mod">
          <ac:chgData name="Rui Miguel Rijo" userId="b22137a9-414d-431d-9d57-630583af68ac" providerId="ADAL" clId="{5F195583-261D-414E-B9A2-D2FE9AB43039}" dt="2022-03-27T20:09:35.731" v="1465"/>
          <ac:spMkLst>
            <pc:docMk/>
            <pc:sldMk cId="0" sldId="281"/>
            <ac:spMk id="2" creationId="{00000000-0000-0000-0000-000000000000}"/>
          </ac:spMkLst>
        </pc:spChg>
        <pc:picChg chg="del">
          <ac:chgData name="Rui Miguel Rijo" userId="b22137a9-414d-431d-9d57-630583af68ac" providerId="ADAL" clId="{5F195583-261D-414E-B9A2-D2FE9AB43039}" dt="2022-03-27T19:27:04.030" v="1061" actId="478"/>
          <ac:picMkLst>
            <pc:docMk/>
            <pc:sldMk cId="0" sldId="281"/>
            <ac:picMk id="3074" creationId="{CBF02C72-E06F-4D4C-A54E-0C9A9AEB197D}"/>
          </ac:picMkLst>
        </pc:picChg>
        <pc:picChg chg="del">
          <ac:chgData name="Rui Miguel Rijo" userId="b22137a9-414d-431d-9d57-630583af68ac" providerId="ADAL" clId="{5F195583-261D-414E-B9A2-D2FE9AB43039}" dt="2022-03-27T19:27:07.557" v="1062" actId="478"/>
          <ac:picMkLst>
            <pc:docMk/>
            <pc:sldMk cId="0" sldId="281"/>
            <ac:picMk id="3076" creationId="{A50D2ED4-F419-435E-9F79-AB807A9456AA}"/>
          </ac:picMkLst>
        </pc:picChg>
        <pc:picChg chg="add mod">
          <ac:chgData name="Rui Miguel Rijo" userId="b22137a9-414d-431d-9d57-630583af68ac" providerId="ADAL" clId="{5F195583-261D-414E-B9A2-D2FE9AB43039}" dt="2022-03-27T19:27:37.842" v="1068" actId="1076"/>
          <ac:picMkLst>
            <pc:docMk/>
            <pc:sldMk cId="0" sldId="281"/>
            <ac:picMk id="4098" creationId="{BF2DEA00-C318-064F-8326-3950E4ED4D14}"/>
          </ac:picMkLst>
        </pc:picChg>
        <pc:picChg chg="add mod">
          <ac:chgData name="Rui Miguel Rijo" userId="b22137a9-414d-431d-9d57-630583af68ac" providerId="ADAL" clId="{5F195583-261D-414E-B9A2-D2FE9AB43039}" dt="2022-03-27T19:28:58.886" v="1072" actId="14100"/>
          <ac:picMkLst>
            <pc:docMk/>
            <pc:sldMk cId="0" sldId="281"/>
            <ac:picMk id="4100" creationId="{C99F0405-3264-084D-949B-F953A2C3DA3B}"/>
          </ac:picMkLst>
        </pc:picChg>
      </pc:sldChg>
      <pc:sldChg chg="del">
        <pc:chgData name="Rui Miguel Rijo" userId="b22137a9-414d-431d-9d57-630583af68ac" providerId="ADAL" clId="{5F195583-261D-414E-B9A2-D2FE9AB43039}" dt="2022-03-27T20:04:57.732" v="1378" actId="2696"/>
        <pc:sldMkLst>
          <pc:docMk/>
          <pc:sldMk cId="0" sldId="286"/>
        </pc:sldMkLst>
      </pc:sldChg>
      <pc:sldChg chg="del">
        <pc:chgData name="Rui Miguel Rijo" userId="b22137a9-414d-431d-9d57-630583af68ac" providerId="ADAL" clId="{5F195583-261D-414E-B9A2-D2FE9AB43039}" dt="2022-03-27T20:05:00.517" v="1379" actId="2696"/>
        <pc:sldMkLst>
          <pc:docMk/>
          <pc:sldMk cId="0" sldId="287"/>
        </pc:sldMkLst>
      </pc:sldChg>
      <pc:sldChg chg="del">
        <pc:chgData name="Rui Miguel Rijo" userId="b22137a9-414d-431d-9d57-630583af68ac" providerId="ADAL" clId="{5F195583-261D-414E-B9A2-D2FE9AB43039}" dt="2022-03-27T20:05:01.898" v="1380" actId="2696"/>
        <pc:sldMkLst>
          <pc:docMk/>
          <pc:sldMk cId="0" sldId="288"/>
        </pc:sldMkLst>
      </pc:sldChg>
      <pc:sldChg chg="del">
        <pc:chgData name="Rui Miguel Rijo" userId="b22137a9-414d-431d-9d57-630583af68ac" providerId="ADAL" clId="{5F195583-261D-414E-B9A2-D2FE9AB43039}" dt="2022-03-27T20:05:03.857" v="1381" actId="2696"/>
        <pc:sldMkLst>
          <pc:docMk/>
          <pc:sldMk cId="0" sldId="291"/>
        </pc:sldMkLst>
      </pc:sldChg>
      <pc:sldChg chg="del">
        <pc:chgData name="Rui Miguel Rijo" userId="b22137a9-414d-431d-9d57-630583af68ac" providerId="ADAL" clId="{5F195583-261D-414E-B9A2-D2FE9AB43039}" dt="2022-03-27T20:04:52.912" v="1376" actId="2696"/>
        <pc:sldMkLst>
          <pc:docMk/>
          <pc:sldMk cId="0" sldId="292"/>
        </pc:sldMkLst>
      </pc:sldChg>
      <pc:sldChg chg="del">
        <pc:chgData name="Rui Miguel Rijo" userId="b22137a9-414d-431d-9d57-630583af68ac" providerId="ADAL" clId="{5F195583-261D-414E-B9A2-D2FE9AB43039}" dt="2022-03-27T20:05:07.017" v="1382" actId="2696"/>
        <pc:sldMkLst>
          <pc:docMk/>
          <pc:sldMk cId="0" sldId="293"/>
        </pc:sldMkLst>
      </pc:sldChg>
      <pc:sldChg chg="addSp delSp modSp mod delAnim">
        <pc:chgData name="Rui Miguel Rijo" userId="b22137a9-414d-431d-9d57-630583af68ac" providerId="ADAL" clId="{5F195583-261D-414E-B9A2-D2FE9AB43039}" dt="2022-03-28T12:04:21.973" v="3465" actId="20577"/>
        <pc:sldMkLst>
          <pc:docMk/>
          <pc:sldMk cId="0" sldId="294"/>
        </pc:sldMkLst>
        <pc:spChg chg="mod">
          <ac:chgData name="Rui Miguel Rijo" userId="b22137a9-414d-431d-9d57-630583af68ac" providerId="ADAL" clId="{5F195583-261D-414E-B9A2-D2FE9AB43039}" dt="2022-03-28T12:04:21.973" v="3465" actId="20577"/>
          <ac:spMkLst>
            <pc:docMk/>
            <pc:sldMk cId="0" sldId="294"/>
            <ac:spMk id="4" creationId="{00000000-0000-0000-0000-000000000000}"/>
          </ac:spMkLst>
        </pc:spChg>
        <pc:picChg chg="add mod">
          <ac:chgData name="Rui Miguel Rijo" userId="b22137a9-414d-431d-9d57-630583af68ac" providerId="ADAL" clId="{5F195583-261D-414E-B9A2-D2FE9AB43039}" dt="2022-03-27T20:06:10.063" v="1414"/>
          <ac:picMkLst>
            <pc:docMk/>
            <pc:sldMk cId="0" sldId="294"/>
            <ac:picMk id="6" creationId="{7F13BF3F-3775-434A-A2B7-47EC2E2A1286}"/>
          </ac:picMkLst>
        </pc:picChg>
        <pc:picChg chg="del mod">
          <ac:chgData name="Rui Miguel Rijo" userId="b22137a9-414d-431d-9d57-630583af68ac" providerId="ADAL" clId="{5F195583-261D-414E-B9A2-D2FE9AB43039}" dt="2022-03-27T20:05:38.180" v="1389" actId="478"/>
          <ac:picMkLst>
            <pc:docMk/>
            <pc:sldMk cId="0" sldId="294"/>
            <ac:picMk id="8" creationId="{00000000-0000-0000-0000-000000000000}"/>
          </ac:picMkLst>
        </pc:picChg>
        <pc:picChg chg="mod">
          <ac:chgData name="Rui Miguel Rijo" userId="b22137a9-414d-431d-9d57-630583af68ac" providerId="ADAL" clId="{5F195583-261D-414E-B9A2-D2FE9AB43039}" dt="2022-03-27T20:05:24.803" v="1386" actId="14100"/>
          <ac:picMkLst>
            <pc:docMk/>
            <pc:sldMk cId="0" sldId="294"/>
            <ac:picMk id="9" creationId="{00000000-0000-0000-0000-000000000000}"/>
          </ac:picMkLst>
        </pc:picChg>
      </pc:sldChg>
      <pc:sldChg chg="del">
        <pc:chgData name="Rui Miguel Rijo" userId="b22137a9-414d-431d-9d57-630583af68ac" providerId="ADAL" clId="{5F195583-261D-414E-B9A2-D2FE9AB43039}" dt="2022-03-27T20:05:10.498" v="1383" actId="2696"/>
        <pc:sldMkLst>
          <pc:docMk/>
          <pc:sldMk cId="0" sldId="296"/>
        </pc:sldMkLst>
      </pc:sldChg>
      <pc:sldChg chg="addSp delSp modSp mod">
        <pc:chgData name="Rui Miguel Rijo" userId="b22137a9-414d-431d-9d57-630583af68ac" providerId="ADAL" clId="{5F195583-261D-414E-B9A2-D2FE9AB43039}" dt="2022-03-27T20:59:56.375" v="3209"/>
        <pc:sldMkLst>
          <pc:docMk/>
          <pc:sldMk cId="0" sldId="298"/>
        </pc:sldMkLst>
        <pc:spChg chg="mod">
          <ac:chgData name="Rui Miguel Rijo" userId="b22137a9-414d-431d-9d57-630583af68ac" providerId="ADAL" clId="{5F195583-261D-414E-B9A2-D2FE9AB43039}" dt="2022-03-27T20:57:25.665" v="3173" actId="20577"/>
          <ac:spMkLst>
            <pc:docMk/>
            <pc:sldMk cId="0" sldId="298"/>
            <ac:spMk id="2" creationId="{00000000-0000-0000-0000-000000000000}"/>
          </ac:spMkLst>
        </pc:spChg>
        <pc:spChg chg="mod">
          <ac:chgData name="Rui Miguel Rijo" userId="b22137a9-414d-431d-9d57-630583af68ac" providerId="ADAL" clId="{5F195583-261D-414E-B9A2-D2FE9AB43039}" dt="2022-03-27T20:59:38.075" v="3207" actId="20577"/>
          <ac:spMkLst>
            <pc:docMk/>
            <pc:sldMk cId="0" sldId="298"/>
            <ac:spMk id="3" creationId="{00000000-0000-0000-0000-000000000000}"/>
          </ac:spMkLst>
        </pc:spChg>
        <pc:spChg chg="add del mod">
          <ac:chgData name="Rui Miguel Rijo" userId="b22137a9-414d-431d-9d57-630583af68ac" providerId="ADAL" clId="{5F195583-261D-414E-B9A2-D2FE9AB43039}" dt="2022-03-27T20:59:56.375" v="3209"/>
          <ac:spMkLst>
            <pc:docMk/>
            <pc:sldMk cId="0" sldId="298"/>
            <ac:spMk id="4" creationId="{E5E86EC6-38B8-5245-98B3-CB2CC6C480D6}"/>
          </ac:spMkLst>
        </pc:spChg>
      </pc:sldChg>
      <pc:sldChg chg="modSp mod">
        <pc:chgData name="Rui Miguel Rijo" userId="b22137a9-414d-431d-9d57-630583af68ac" providerId="ADAL" clId="{5F195583-261D-414E-B9A2-D2FE9AB43039}" dt="2022-03-27T21:02:50.337" v="3424" actId="20577"/>
        <pc:sldMkLst>
          <pc:docMk/>
          <pc:sldMk cId="0" sldId="299"/>
        </pc:sldMkLst>
        <pc:spChg chg="mod">
          <ac:chgData name="Rui Miguel Rijo" userId="b22137a9-414d-431d-9d57-630583af68ac" providerId="ADAL" clId="{5F195583-261D-414E-B9A2-D2FE9AB43039}" dt="2022-03-27T21:02:50.337" v="3424" actId="20577"/>
          <ac:spMkLst>
            <pc:docMk/>
            <pc:sldMk cId="0" sldId="299"/>
            <ac:spMk id="2" creationId="{00000000-0000-0000-0000-000000000000}"/>
          </ac:spMkLst>
        </pc:spChg>
        <pc:spChg chg="mod">
          <ac:chgData name="Rui Miguel Rijo" userId="b22137a9-414d-431d-9d57-630583af68ac" providerId="ADAL" clId="{5F195583-261D-414E-B9A2-D2FE9AB43039}" dt="2022-03-27T21:02:41.306" v="3408" actId="20577"/>
          <ac:spMkLst>
            <pc:docMk/>
            <pc:sldMk cId="0" sldId="299"/>
            <ac:spMk id="3" creationId="{00000000-0000-0000-0000-000000000000}"/>
          </ac:spMkLst>
        </pc:spChg>
      </pc:sldChg>
      <pc:sldChg chg="del ord">
        <pc:chgData name="Rui Miguel Rijo" userId="b22137a9-414d-431d-9d57-630583af68ac" providerId="ADAL" clId="{5F195583-261D-414E-B9A2-D2FE9AB43039}" dt="2022-03-27T19:30:15.197" v="1073" actId="2696"/>
        <pc:sldMkLst>
          <pc:docMk/>
          <pc:sldMk cId="0" sldId="300"/>
        </pc:sldMkLst>
      </pc:sldChg>
      <pc:sldChg chg="del">
        <pc:chgData name="Rui Miguel Rijo" userId="b22137a9-414d-431d-9d57-630583af68ac" providerId="ADAL" clId="{5F195583-261D-414E-B9A2-D2FE9AB43039}" dt="2022-03-27T12:49:10.669" v="294" actId="2696"/>
        <pc:sldMkLst>
          <pc:docMk/>
          <pc:sldMk cId="0" sldId="301"/>
        </pc:sldMkLst>
      </pc:sldChg>
      <pc:sldChg chg="del">
        <pc:chgData name="Rui Miguel Rijo" userId="b22137a9-414d-431d-9d57-630583af68ac" providerId="ADAL" clId="{5F195583-261D-414E-B9A2-D2FE9AB43039}" dt="2022-03-27T20:04:55.363" v="1377" actId="2696"/>
        <pc:sldMkLst>
          <pc:docMk/>
          <pc:sldMk cId="0" sldId="302"/>
        </pc:sldMkLst>
      </pc:sldChg>
      <pc:sldChg chg="addSp modSp new mod modNotesTx">
        <pc:chgData name="Rui Miguel Rijo" userId="b22137a9-414d-431d-9d57-630583af68ac" providerId="ADAL" clId="{5F195583-261D-414E-B9A2-D2FE9AB43039}" dt="2022-03-28T20:54:40.936" v="3551" actId="255"/>
        <pc:sldMkLst>
          <pc:docMk/>
          <pc:sldMk cId="1718855153" sldId="303"/>
        </pc:sldMkLst>
        <pc:spChg chg="mod">
          <ac:chgData name="Rui Miguel Rijo" userId="b22137a9-414d-431d-9d57-630583af68ac" providerId="ADAL" clId="{5F195583-261D-414E-B9A2-D2FE9AB43039}" dt="2022-03-27T12:36:38.333" v="38" actId="20577"/>
          <ac:spMkLst>
            <pc:docMk/>
            <pc:sldMk cId="1718855153" sldId="303"/>
            <ac:spMk id="2" creationId="{B3B510B4-0FA8-884C-8B7D-C10ECD9B8563}"/>
          </ac:spMkLst>
        </pc:spChg>
        <pc:spChg chg="mod">
          <ac:chgData name="Rui Miguel Rijo" userId="b22137a9-414d-431d-9d57-630583af68ac" providerId="ADAL" clId="{5F195583-261D-414E-B9A2-D2FE9AB43039}" dt="2022-03-28T20:54:40.936" v="3551" actId="255"/>
          <ac:spMkLst>
            <pc:docMk/>
            <pc:sldMk cId="1718855153" sldId="303"/>
            <ac:spMk id="3" creationId="{D8A13353-2BD6-5B4D-A23C-24A0A53982EC}"/>
          </ac:spMkLst>
        </pc:spChg>
        <pc:picChg chg="add mod">
          <ac:chgData name="Rui Miguel Rijo" userId="b22137a9-414d-431d-9d57-630583af68ac" providerId="ADAL" clId="{5F195583-261D-414E-B9A2-D2FE9AB43039}" dt="2022-03-27T19:36:42.430" v="1098" actId="1076"/>
          <ac:picMkLst>
            <pc:docMk/>
            <pc:sldMk cId="1718855153" sldId="303"/>
            <ac:picMk id="5122" creationId="{E5B54612-5DDC-844A-8110-9816B7509982}"/>
          </ac:picMkLst>
        </pc:picChg>
      </pc:sldChg>
      <pc:sldChg chg="addSp modSp new mod">
        <pc:chgData name="Rui Miguel Rijo" userId="b22137a9-414d-431d-9d57-630583af68ac" providerId="ADAL" clId="{5F195583-261D-414E-B9A2-D2FE9AB43039}" dt="2022-03-28T21:08:46.658" v="3599" actId="14100"/>
        <pc:sldMkLst>
          <pc:docMk/>
          <pc:sldMk cId="3378529640" sldId="304"/>
        </pc:sldMkLst>
        <pc:spChg chg="mod">
          <ac:chgData name="Rui Miguel Rijo" userId="b22137a9-414d-431d-9d57-630583af68ac" providerId="ADAL" clId="{5F195583-261D-414E-B9A2-D2FE9AB43039}" dt="2022-03-27T12:49:05.834" v="293" actId="20577"/>
          <ac:spMkLst>
            <pc:docMk/>
            <pc:sldMk cId="3378529640" sldId="304"/>
            <ac:spMk id="2" creationId="{B9C72A04-2507-0348-87E7-B0FBF3DE5AE4}"/>
          </ac:spMkLst>
        </pc:spChg>
        <pc:spChg chg="mod">
          <ac:chgData name="Rui Miguel Rijo" userId="b22137a9-414d-431d-9d57-630583af68ac" providerId="ADAL" clId="{5F195583-261D-414E-B9A2-D2FE9AB43039}" dt="2022-03-28T20:55:01.088" v="3552" actId="255"/>
          <ac:spMkLst>
            <pc:docMk/>
            <pc:sldMk cId="3378529640" sldId="304"/>
            <ac:spMk id="3" creationId="{31ECB994-A987-5C45-AAC1-7BEAAF31E782}"/>
          </ac:spMkLst>
        </pc:spChg>
        <pc:picChg chg="add mod">
          <ac:chgData name="Rui Miguel Rijo" userId="b22137a9-414d-431d-9d57-630583af68ac" providerId="ADAL" clId="{5F195583-261D-414E-B9A2-D2FE9AB43039}" dt="2022-03-28T21:08:46.658" v="3599" actId="14100"/>
          <ac:picMkLst>
            <pc:docMk/>
            <pc:sldMk cId="3378529640" sldId="304"/>
            <ac:picMk id="3074" creationId="{28ED4448-D4E9-1C4E-BC31-E3020C47AF13}"/>
          </ac:picMkLst>
        </pc:picChg>
      </pc:sldChg>
      <pc:sldChg chg="addSp modSp add mod">
        <pc:chgData name="Rui Miguel Rijo" userId="b22137a9-414d-431d-9d57-630583af68ac" providerId="ADAL" clId="{5F195583-261D-414E-B9A2-D2FE9AB43039}" dt="2022-03-28T21:09:58.247" v="3609" actId="1076"/>
        <pc:sldMkLst>
          <pc:docMk/>
          <pc:sldMk cId="2670704577" sldId="305"/>
        </pc:sldMkLst>
        <pc:spChg chg="mod">
          <ac:chgData name="Rui Miguel Rijo" userId="b22137a9-414d-431d-9d57-630583af68ac" providerId="ADAL" clId="{5F195583-261D-414E-B9A2-D2FE9AB43039}" dt="2022-03-27T13:35:30.685" v="564" actId="20577"/>
          <ac:spMkLst>
            <pc:docMk/>
            <pc:sldMk cId="2670704577" sldId="305"/>
            <ac:spMk id="2" creationId="{B9C72A04-2507-0348-87E7-B0FBF3DE5AE4}"/>
          </ac:spMkLst>
        </pc:spChg>
        <pc:spChg chg="mod">
          <ac:chgData name="Rui Miguel Rijo" userId="b22137a9-414d-431d-9d57-630583af68ac" providerId="ADAL" clId="{5F195583-261D-414E-B9A2-D2FE9AB43039}" dt="2022-03-28T21:09:54.884" v="3608" actId="1076"/>
          <ac:spMkLst>
            <pc:docMk/>
            <pc:sldMk cId="2670704577" sldId="305"/>
            <ac:spMk id="3" creationId="{31ECB994-A987-5C45-AAC1-7BEAAF31E782}"/>
          </ac:spMkLst>
        </pc:spChg>
        <pc:picChg chg="add mod">
          <ac:chgData name="Rui Miguel Rijo" userId="b22137a9-414d-431d-9d57-630583af68ac" providerId="ADAL" clId="{5F195583-261D-414E-B9A2-D2FE9AB43039}" dt="2022-03-28T21:09:58.247" v="3609" actId="1076"/>
          <ac:picMkLst>
            <pc:docMk/>
            <pc:sldMk cId="2670704577" sldId="305"/>
            <ac:picMk id="4098" creationId="{283943B3-8A49-044A-BDC2-14703EA652E1}"/>
          </ac:picMkLst>
        </pc:picChg>
      </pc:sldChg>
      <pc:sldChg chg="addSp modSp add mod modNotesTx">
        <pc:chgData name="Rui Miguel Rijo" userId="b22137a9-414d-431d-9d57-630583af68ac" providerId="ADAL" clId="{5F195583-261D-414E-B9A2-D2FE9AB43039}" dt="2022-03-28T21:10:47.485" v="3613" actId="1076"/>
        <pc:sldMkLst>
          <pc:docMk/>
          <pc:sldMk cId="3429822983" sldId="306"/>
        </pc:sldMkLst>
        <pc:spChg chg="mod">
          <ac:chgData name="Rui Miguel Rijo" userId="b22137a9-414d-431d-9d57-630583af68ac" providerId="ADAL" clId="{5F195583-261D-414E-B9A2-D2FE9AB43039}" dt="2022-03-27T13:43:01.231" v="670" actId="20577"/>
          <ac:spMkLst>
            <pc:docMk/>
            <pc:sldMk cId="3429822983" sldId="306"/>
            <ac:spMk id="2" creationId="{B9C72A04-2507-0348-87E7-B0FBF3DE5AE4}"/>
          </ac:spMkLst>
        </pc:spChg>
        <pc:spChg chg="mod">
          <ac:chgData name="Rui Miguel Rijo" userId="b22137a9-414d-431d-9d57-630583af68ac" providerId="ADAL" clId="{5F195583-261D-414E-B9A2-D2FE9AB43039}" dt="2022-03-28T21:10:42.918" v="3612" actId="1076"/>
          <ac:spMkLst>
            <pc:docMk/>
            <pc:sldMk cId="3429822983" sldId="306"/>
            <ac:spMk id="3" creationId="{31ECB994-A987-5C45-AAC1-7BEAAF31E782}"/>
          </ac:spMkLst>
        </pc:spChg>
        <pc:picChg chg="add mod">
          <ac:chgData name="Rui Miguel Rijo" userId="b22137a9-414d-431d-9d57-630583af68ac" providerId="ADAL" clId="{5F195583-261D-414E-B9A2-D2FE9AB43039}" dt="2022-03-28T21:10:47.485" v="3613" actId="1076"/>
          <ac:picMkLst>
            <pc:docMk/>
            <pc:sldMk cId="3429822983" sldId="306"/>
            <ac:picMk id="5122" creationId="{17C5946A-32E5-3E43-96B0-676AA4FCC13C}"/>
          </ac:picMkLst>
        </pc:picChg>
      </pc:sldChg>
      <pc:sldChg chg="addSp delSp modSp add mod delAnim">
        <pc:chgData name="Rui Miguel Rijo" userId="b22137a9-414d-431d-9d57-630583af68ac" providerId="ADAL" clId="{5F195583-261D-414E-B9A2-D2FE9AB43039}" dt="2022-03-28T20:09:45.974" v="3488" actId="20577"/>
        <pc:sldMkLst>
          <pc:docMk/>
          <pc:sldMk cId="862743621" sldId="307"/>
        </pc:sldMkLst>
        <pc:spChg chg="mod">
          <ac:chgData name="Rui Miguel Rijo" userId="b22137a9-414d-431d-9d57-630583af68ac" providerId="ADAL" clId="{5F195583-261D-414E-B9A2-D2FE9AB43039}" dt="2022-03-27T20:51:53.553" v="2340" actId="20577"/>
          <ac:spMkLst>
            <pc:docMk/>
            <pc:sldMk cId="862743621" sldId="307"/>
            <ac:spMk id="2" creationId="{00000000-0000-0000-0000-000000000000}"/>
          </ac:spMkLst>
        </pc:spChg>
        <pc:spChg chg="mod">
          <ac:chgData name="Rui Miguel Rijo" userId="b22137a9-414d-431d-9d57-630583af68ac" providerId="ADAL" clId="{5F195583-261D-414E-B9A2-D2FE9AB43039}" dt="2022-03-28T20:09:45.974" v="3488" actId="20577"/>
          <ac:spMkLst>
            <pc:docMk/>
            <pc:sldMk cId="862743621" sldId="307"/>
            <ac:spMk id="3" creationId="{00000000-0000-0000-0000-000000000000}"/>
          </ac:spMkLst>
        </pc:spChg>
        <pc:spChg chg="del">
          <ac:chgData name="Rui Miguel Rijo" userId="b22137a9-414d-431d-9d57-630583af68ac" providerId="ADAL" clId="{5F195583-261D-414E-B9A2-D2FE9AB43039}" dt="2022-03-27T18:43:47.911" v="883" actId="478"/>
          <ac:spMkLst>
            <pc:docMk/>
            <pc:sldMk cId="862743621" sldId="307"/>
            <ac:spMk id="11" creationId="{00000000-0000-0000-0000-000000000000}"/>
          </ac:spMkLst>
        </pc:spChg>
        <pc:picChg chg="add mod">
          <ac:chgData name="Rui Miguel Rijo" userId="b22137a9-414d-431d-9d57-630583af68ac" providerId="ADAL" clId="{5F195583-261D-414E-B9A2-D2FE9AB43039}" dt="2022-03-27T19:12:53.622" v="932" actId="1076"/>
          <ac:picMkLst>
            <pc:docMk/>
            <pc:sldMk cId="862743621" sldId="307"/>
            <ac:picMk id="5" creationId="{170EA1CA-FF0C-864A-8FB7-497B44106821}"/>
          </ac:picMkLst>
        </pc:picChg>
        <pc:picChg chg="del">
          <ac:chgData name="Rui Miguel Rijo" userId="b22137a9-414d-431d-9d57-630583af68ac" providerId="ADAL" clId="{5F195583-261D-414E-B9A2-D2FE9AB43039}" dt="2022-03-27T19:12:27.885" v="929" actId="478"/>
          <ac:picMkLst>
            <pc:docMk/>
            <pc:sldMk cId="862743621" sldId="307"/>
            <ac:picMk id="6" creationId="{00000000-0000-0000-0000-000000000000}"/>
          </ac:picMkLst>
        </pc:picChg>
        <pc:picChg chg="del">
          <ac:chgData name="Rui Miguel Rijo" userId="b22137a9-414d-431d-9d57-630583af68ac" providerId="ADAL" clId="{5F195583-261D-414E-B9A2-D2FE9AB43039}" dt="2022-03-27T19:12:59.292" v="933" actId="478"/>
          <ac:picMkLst>
            <pc:docMk/>
            <pc:sldMk cId="862743621" sldId="307"/>
            <ac:picMk id="8" creationId="{00000000-0000-0000-0000-000000000000}"/>
          </ac:picMkLst>
        </pc:picChg>
        <pc:picChg chg="add mod">
          <ac:chgData name="Rui Miguel Rijo" userId="b22137a9-414d-431d-9d57-630583af68ac" providerId="ADAL" clId="{5F195583-261D-414E-B9A2-D2FE9AB43039}" dt="2022-03-27T19:13:50.808" v="937" actId="1076"/>
          <ac:picMkLst>
            <pc:docMk/>
            <pc:sldMk cId="862743621" sldId="307"/>
            <ac:picMk id="2050" creationId="{530EF4FF-49A4-B248-8955-D1CD69513BD7}"/>
          </ac:picMkLst>
        </pc:picChg>
      </pc:sldChg>
      <pc:sldChg chg="addSp delSp modSp add mod">
        <pc:chgData name="Rui Miguel Rijo" userId="b22137a9-414d-431d-9d57-630583af68ac" providerId="ADAL" clId="{5F195583-261D-414E-B9A2-D2FE9AB43039}" dt="2022-03-28T21:11:08.060" v="3615" actId="1076"/>
        <pc:sldMkLst>
          <pc:docMk/>
          <pc:sldMk cId="3306570791" sldId="308"/>
        </pc:sldMkLst>
        <pc:spChg chg="mod">
          <ac:chgData name="Rui Miguel Rijo" userId="b22137a9-414d-431d-9d57-630583af68ac" providerId="ADAL" clId="{5F195583-261D-414E-B9A2-D2FE9AB43039}" dt="2022-03-27T19:41:36.050" v="1101" actId="20577"/>
          <ac:spMkLst>
            <pc:docMk/>
            <pc:sldMk cId="3306570791" sldId="308"/>
            <ac:spMk id="2" creationId="{B9C72A04-2507-0348-87E7-B0FBF3DE5AE4}"/>
          </ac:spMkLst>
        </pc:spChg>
        <pc:spChg chg="mod">
          <ac:chgData name="Rui Miguel Rijo" userId="b22137a9-414d-431d-9d57-630583af68ac" providerId="ADAL" clId="{5F195583-261D-414E-B9A2-D2FE9AB43039}" dt="2022-03-28T20:55:35.193" v="3561" actId="5793"/>
          <ac:spMkLst>
            <pc:docMk/>
            <pc:sldMk cId="3306570791" sldId="308"/>
            <ac:spMk id="3" creationId="{31ECB994-A987-5C45-AAC1-7BEAAF31E782}"/>
          </ac:spMkLst>
        </pc:spChg>
        <pc:graphicFrameChg chg="add del mod">
          <ac:chgData name="Rui Miguel Rijo" userId="b22137a9-414d-431d-9d57-630583af68ac" providerId="ADAL" clId="{5F195583-261D-414E-B9A2-D2FE9AB43039}" dt="2022-03-27T19:47:19.306" v="1231" actId="478"/>
          <ac:graphicFrameMkLst>
            <pc:docMk/>
            <pc:sldMk cId="3306570791" sldId="308"/>
            <ac:graphicFrameMk id="4" creationId="{48693A66-5DA2-6F4F-A0DB-E4E1D17C4BC5}"/>
          </ac:graphicFrameMkLst>
        </pc:graphicFrameChg>
        <pc:graphicFrameChg chg="add del mod">
          <ac:chgData name="Rui Miguel Rijo" userId="b22137a9-414d-431d-9d57-630583af68ac" providerId="ADAL" clId="{5F195583-261D-414E-B9A2-D2FE9AB43039}" dt="2022-03-27T19:47:25.059" v="1233" actId="478"/>
          <ac:graphicFrameMkLst>
            <pc:docMk/>
            <pc:sldMk cId="3306570791" sldId="308"/>
            <ac:graphicFrameMk id="5" creationId="{867C7E9F-255E-1247-AA3B-96B47243C6B0}"/>
          </ac:graphicFrameMkLst>
        </pc:graphicFrameChg>
        <pc:picChg chg="add mod">
          <ac:chgData name="Rui Miguel Rijo" userId="b22137a9-414d-431d-9d57-630583af68ac" providerId="ADAL" clId="{5F195583-261D-414E-B9A2-D2FE9AB43039}" dt="2022-03-28T21:11:08.060" v="3615" actId="1076"/>
          <ac:picMkLst>
            <pc:docMk/>
            <pc:sldMk cId="3306570791" sldId="308"/>
            <ac:picMk id="6146" creationId="{C51B8CBE-DE54-E04B-B581-409F02E975D4}"/>
          </ac:picMkLst>
        </pc:picChg>
      </pc:sldChg>
      <pc:sldChg chg="addSp modSp add mod modNotesTx">
        <pc:chgData name="Rui Miguel Rijo" userId="b22137a9-414d-431d-9d57-630583af68ac" providerId="ADAL" clId="{5F195583-261D-414E-B9A2-D2FE9AB43039}" dt="2022-03-28T21:08:02.716" v="3596" actId="1076"/>
        <pc:sldMkLst>
          <pc:docMk/>
          <pc:sldMk cId="779622254" sldId="309"/>
        </pc:sldMkLst>
        <pc:spChg chg="mod">
          <ac:chgData name="Rui Miguel Rijo" userId="b22137a9-414d-431d-9d57-630583af68ac" providerId="ADAL" clId="{5F195583-261D-414E-B9A2-D2FE9AB43039}" dt="2022-03-27T19:49:08.857" v="1254" actId="20577"/>
          <ac:spMkLst>
            <pc:docMk/>
            <pc:sldMk cId="779622254" sldId="309"/>
            <ac:spMk id="2" creationId="{B9C72A04-2507-0348-87E7-B0FBF3DE5AE4}"/>
          </ac:spMkLst>
        </pc:spChg>
        <pc:spChg chg="mod">
          <ac:chgData name="Rui Miguel Rijo" userId="b22137a9-414d-431d-9d57-630583af68ac" providerId="ADAL" clId="{5F195583-261D-414E-B9A2-D2FE9AB43039}" dt="2022-03-28T21:07:58.161" v="3595" actId="1076"/>
          <ac:spMkLst>
            <pc:docMk/>
            <pc:sldMk cId="779622254" sldId="309"/>
            <ac:spMk id="3" creationId="{31ECB994-A987-5C45-AAC1-7BEAAF31E782}"/>
          </ac:spMkLst>
        </pc:spChg>
        <pc:picChg chg="add mod">
          <ac:chgData name="Rui Miguel Rijo" userId="b22137a9-414d-431d-9d57-630583af68ac" providerId="ADAL" clId="{5F195583-261D-414E-B9A2-D2FE9AB43039}" dt="2022-03-28T21:08:02.716" v="3596" actId="1076"/>
          <ac:picMkLst>
            <pc:docMk/>
            <pc:sldMk cId="779622254" sldId="309"/>
            <ac:picMk id="2050" creationId="{6338B382-035F-CE47-852A-022D090A451D}"/>
          </ac:picMkLst>
        </pc:picChg>
      </pc:sldChg>
      <pc:sldChg chg="addSp modSp add mod">
        <pc:chgData name="Rui Miguel Rijo" userId="b22137a9-414d-431d-9d57-630583af68ac" providerId="ADAL" clId="{5F195583-261D-414E-B9A2-D2FE9AB43039}" dt="2022-03-28T21:12:18.097" v="3620" actId="14100"/>
        <pc:sldMkLst>
          <pc:docMk/>
          <pc:sldMk cId="1600057457" sldId="310"/>
        </pc:sldMkLst>
        <pc:spChg chg="mod">
          <ac:chgData name="Rui Miguel Rijo" userId="b22137a9-414d-431d-9d57-630583af68ac" providerId="ADAL" clId="{5F195583-261D-414E-B9A2-D2FE9AB43039}" dt="2022-03-27T20:01:05.546" v="1306" actId="20577"/>
          <ac:spMkLst>
            <pc:docMk/>
            <pc:sldMk cId="1600057457" sldId="310"/>
            <ac:spMk id="2" creationId="{B9C72A04-2507-0348-87E7-B0FBF3DE5AE4}"/>
          </ac:spMkLst>
        </pc:spChg>
        <pc:spChg chg="mod">
          <ac:chgData name="Rui Miguel Rijo" userId="b22137a9-414d-431d-9d57-630583af68ac" providerId="ADAL" clId="{5F195583-261D-414E-B9A2-D2FE9AB43039}" dt="2022-03-27T20:02:51.612" v="1349"/>
          <ac:spMkLst>
            <pc:docMk/>
            <pc:sldMk cId="1600057457" sldId="310"/>
            <ac:spMk id="3" creationId="{31ECB994-A987-5C45-AAC1-7BEAAF31E782}"/>
          </ac:spMkLst>
        </pc:spChg>
        <pc:picChg chg="add mod">
          <ac:chgData name="Rui Miguel Rijo" userId="b22137a9-414d-431d-9d57-630583af68ac" providerId="ADAL" clId="{5F195583-261D-414E-B9A2-D2FE9AB43039}" dt="2022-03-28T21:12:18.097" v="3620" actId="14100"/>
          <ac:picMkLst>
            <pc:docMk/>
            <pc:sldMk cId="1600057457" sldId="310"/>
            <ac:picMk id="7170" creationId="{1107762A-9EBF-8A4F-AD0B-14AF88C099F5}"/>
          </ac:picMkLst>
        </pc:picChg>
      </pc:sldChg>
      <pc:sldChg chg="addSp modSp add mod modClrScheme chgLayout">
        <pc:chgData name="Rui Miguel Rijo" userId="b22137a9-414d-431d-9d57-630583af68ac" providerId="ADAL" clId="{5F195583-261D-414E-B9A2-D2FE9AB43039}" dt="2022-03-28T21:13:06.710" v="3625" actId="26606"/>
        <pc:sldMkLst>
          <pc:docMk/>
          <pc:sldMk cId="3053788719" sldId="311"/>
        </pc:sldMkLst>
        <pc:spChg chg="mod">
          <ac:chgData name="Rui Miguel Rijo" userId="b22137a9-414d-431d-9d57-630583af68ac" providerId="ADAL" clId="{5F195583-261D-414E-B9A2-D2FE9AB43039}" dt="2022-03-28T21:13:06.710" v="3625" actId="26606"/>
          <ac:spMkLst>
            <pc:docMk/>
            <pc:sldMk cId="3053788719" sldId="311"/>
            <ac:spMk id="2" creationId="{B9C72A04-2507-0348-87E7-B0FBF3DE5AE4}"/>
          </ac:spMkLst>
        </pc:spChg>
        <pc:spChg chg="mod">
          <ac:chgData name="Rui Miguel Rijo" userId="b22137a9-414d-431d-9d57-630583af68ac" providerId="ADAL" clId="{5F195583-261D-414E-B9A2-D2FE9AB43039}" dt="2022-03-28T21:13:06.710" v="3625" actId="26606"/>
          <ac:spMkLst>
            <pc:docMk/>
            <pc:sldMk cId="3053788719" sldId="311"/>
            <ac:spMk id="3" creationId="{31ECB994-A987-5C45-AAC1-7BEAAF31E782}"/>
          </ac:spMkLst>
        </pc:spChg>
        <pc:picChg chg="add mod">
          <ac:chgData name="Rui Miguel Rijo" userId="b22137a9-414d-431d-9d57-630583af68ac" providerId="ADAL" clId="{5F195583-261D-414E-B9A2-D2FE9AB43039}" dt="2022-03-28T21:13:06.710" v="3625" actId="26606"/>
          <ac:picMkLst>
            <pc:docMk/>
            <pc:sldMk cId="3053788719" sldId="311"/>
            <ac:picMk id="8194" creationId="{6A611480-726C-0B4A-A8C4-F7354EFF62D5}"/>
          </ac:picMkLst>
        </pc:picChg>
      </pc:sldChg>
      <pc:sldChg chg="addSp modSp add mod">
        <pc:chgData name="Rui Miguel Rijo" userId="b22137a9-414d-431d-9d57-630583af68ac" providerId="ADAL" clId="{5F195583-261D-414E-B9A2-D2FE9AB43039}" dt="2022-03-28T20:40:50.324" v="3549" actId="14100"/>
        <pc:sldMkLst>
          <pc:docMk/>
          <pc:sldMk cId="2511017349" sldId="312"/>
        </pc:sldMkLst>
        <pc:spChg chg="mod">
          <ac:chgData name="Rui Miguel Rijo" userId="b22137a9-414d-431d-9d57-630583af68ac" providerId="ADAL" clId="{5F195583-261D-414E-B9A2-D2FE9AB43039}" dt="2022-03-27T20:07:52.138" v="1418" actId="20577"/>
          <ac:spMkLst>
            <pc:docMk/>
            <pc:sldMk cId="2511017349" sldId="312"/>
            <ac:spMk id="2" creationId="{B9C72A04-2507-0348-87E7-B0FBF3DE5AE4}"/>
          </ac:spMkLst>
        </pc:spChg>
        <pc:spChg chg="mod">
          <ac:chgData name="Rui Miguel Rijo" userId="b22137a9-414d-431d-9d57-630583af68ac" providerId="ADAL" clId="{5F195583-261D-414E-B9A2-D2FE9AB43039}" dt="2022-03-28T20:40:44.293" v="3548" actId="14100"/>
          <ac:spMkLst>
            <pc:docMk/>
            <pc:sldMk cId="2511017349" sldId="312"/>
            <ac:spMk id="3" creationId="{31ECB994-A987-5C45-AAC1-7BEAAF31E782}"/>
          </ac:spMkLst>
        </pc:spChg>
        <pc:picChg chg="add mod">
          <ac:chgData name="Rui Miguel Rijo" userId="b22137a9-414d-431d-9d57-630583af68ac" providerId="ADAL" clId="{5F195583-261D-414E-B9A2-D2FE9AB43039}" dt="2022-03-28T20:40:50.324" v="3549" actId="14100"/>
          <ac:picMkLst>
            <pc:docMk/>
            <pc:sldMk cId="2511017349" sldId="312"/>
            <ac:picMk id="1026" creationId="{AE86BFAC-6C64-9846-9ADD-55F409628DB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pt-PT"/>
              <a:pPr/>
              <a:t>28/03/22</a:t>
            </a:fld>
            <a:endParaRPr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pt-PT"/>
              <a:pPr/>
              <a:t>28/03/22</a:t>
            </a:fld>
            <a:endParaRPr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Clique para editar os estilos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otavicentina.com/en/video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378VE1BxOrs" TargetMode="External"/><Relationship Id="rId4" Type="http://schemas.openxmlformats.org/officeDocument/2006/relationships/hyperlink" Target="https://www.youtube.com/c/RotaVicentinaSWPortugal/video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84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19.04.2022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Finnair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AY637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Kittila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KTT — Helsinki, HEL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14:15-15:35</a:t>
            </a:r>
            <a:endParaRPr lang="pt-PT" sz="12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Ti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19.04.2022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Finnair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AY1739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Helsinki, HEL — Lisbon, LIS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18:20-21:10</a:t>
            </a:r>
          </a:p>
          <a:p>
            <a:endParaRPr lang="pt-PT" sz="12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27.04.2022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Finnair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AY1740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Lisbon, LIS — Helsinki, HEL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06:50-13:30</a:t>
            </a:r>
            <a:endParaRPr lang="pt-PT" sz="12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27.04.2022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Finnair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AY639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Helsinki, HEL — </a:t>
            </a:r>
            <a:r>
              <a:rPr lang="en-GB" sz="120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Kittila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KTT</a:t>
            </a:r>
            <a:r>
              <a:rPr lang="pt-PT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16:25-19:00</a:t>
            </a:r>
            <a:endParaRPr lang="pt-PT" sz="12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026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Selina – </a:t>
            </a:r>
            <a:r>
              <a:rPr lang="pt-PT" dirty="0" err="1"/>
              <a:t>check</a:t>
            </a:r>
            <a:r>
              <a:rPr lang="pt-PT" dirty="0"/>
              <a:t>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6206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Selina – </a:t>
            </a:r>
            <a:r>
              <a:rPr lang="pt-PT" dirty="0" err="1"/>
              <a:t>check</a:t>
            </a:r>
            <a:r>
              <a:rPr lang="pt-PT" dirty="0"/>
              <a:t>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148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dirty="0">
                <a:hlinkClick r:id="rId3"/>
              </a:rPr>
              <a:t>https://rotavicentina.com/en/videos/</a:t>
            </a:r>
            <a:endParaRPr lang="pt-PT" sz="1200" dirty="0"/>
          </a:p>
          <a:p>
            <a:r>
              <a:rPr lang="pt-PT" sz="1200" dirty="0">
                <a:hlinkClick r:id="rId4"/>
              </a:rPr>
              <a:t>https://www.youtube.com/c/RotaVicentinaSWPortugal/videos</a:t>
            </a:r>
            <a:endParaRPr lang="pt-PT" sz="1200" dirty="0"/>
          </a:p>
          <a:p>
            <a:r>
              <a:rPr lang="pt-PT" sz="1200" dirty="0">
                <a:hlinkClick r:id="rId5"/>
              </a:rPr>
              <a:t>https://www.youtube.com/watch?v=378VE1BxOrs</a:t>
            </a:r>
            <a:endParaRPr lang="pt-PT" sz="1200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0845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Selina – </a:t>
            </a:r>
            <a:r>
              <a:rPr lang="pt-PT" dirty="0" err="1"/>
              <a:t>check</a:t>
            </a:r>
            <a:r>
              <a:rPr lang="pt-PT" dirty="0"/>
              <a:t>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5756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Selina – </a:t>
            </a:r>
            <a:r>
              <a:rPr lang="pt-PT" dirty="0" err="1"/>
              <a:t>check</a:t>
            </a:r>
            <a:r>
              <a:rPr lang="pt-PT" dirty="0"/>
              <a:t>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333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Selina – </a:t>
            </a:r>
            <a:r>
              <a:rPr lang="pt-PT" dirty="0" err="1"/>
              <a:t>check</a:t>
            </a:r>
            <a:r>
              <a:rPr lang="pt-PT" dirty="0"/>
              <a:t>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1549-43BF-425A-AF25-75262019208C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09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91549-43BF-425A-AF25-75262019208C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pt-PT" dirty="0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pt-PT" smtClean="0"/>
              <a:pPr/>
              <a:t>28/03/22</a:t>
            </a:fld>
            <a:endParaRPr lang="pt-PT" dirty="0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pt-PT" smtClean="0"/>
              <a:pPr/>
              <a:t>28/03/22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pt-PT" smtClean="0"/>
              <a:pPr/>
              <a:t>28/03/22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pt-PT" smtClean="0"/>
              <a:pPr/>
              <a:t>28/03/22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pt-PT" smtClean="0"/>
              <a:pPr/>
              <a:t>28/03/22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pt-PT" smtClean="0"/>
              <a:pPr/>
              <a:t>28/03/22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pt-PT" smtClean="0"/>
              <a:pPr/>
              <a:t>28/03/22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pt-PT" smtClean="0"/>
              <a:pPr/>
              <a:t>28/03/22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pt-PT" smtClean="0"/>
              <a:pPr/>
              <a:t>28/03/22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pt-PT" smtClean="0"/>
              <a:pPr/>
              <a:t>28/03/22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PT"/>
              <a:t>Clique para editar o estilo</a:t>
            </a:r>
            <a:endParaRPr lang="pt-PT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pt-PT" smtClean="0"/>
              <a:pPr/>
              <a:t>28/03/22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81C93FC7-9D1A-468B-98DB-D1E8D74418D9}" type="datetimeFigureOut">
              <a:rPr lang="pt-PT" smtClean="0"/>
              <a:pPr/>
              <a:t>28/03/22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A3F31473-23EB-4724-8B59-FE6D21D89FA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9&amp;v=fy49qbUYm0s&amp;feature=emb_log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ilmatieteenlaitos.fi/weather/kittil%C3%A4/levi" TargetMode="External"/><Relationship Id="rId2" Type="http://schemas.openxmlformats.org/officeDocument/2006/relationships/hyperlink" Target="https://www.ipma.pt/pt/otempo/prev.localidade.hora/#Set&#250;bal&amp;Sin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lina.com/pt/portugal/milfont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8013" y="260648"/>
            <a:ext cx="3962400" cy="61206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PT" sz="3600" b="1" dirty="0">
                <a:solidFill>
                  <a:srgbClr val="39527B"/>
                </a:solidFill>
                <a:latin typeface="Corbel"/>
              </a:rPr>
              <a:t>FROM </a:t>
            </a:r>
            <a:br>
              <a:rPr lang="pt-PT" sz="3600" b="1" dirty="0">
                <a:solidFill>
                  <a:srgbClr val="39527B"/>
                </a:solidFill>
                <a:latin typeface="Corbel"/>
              </a:rPr>
            </a:br>
            <a:r>
              <a:rPr lang="pt-PT" sz="3600" b="1" dirty="0">
                <a:solidFill>
                  <a:srgbClr val="39527B"/>
                </a:solidFill>
                <a:latin typeface="Corbel"/>
              </a:rPr>
              <a:t>SNOW DUNES TO </a:t>
            </a:r>
            <a:br>
              <a:rPr lang="pt-PT" sz="3600" b="1" dirty="0">
                <a:solidFill>
                  <a:srgbClr val="39527B"/>
                </a:solidFill>
                <a:latin typeface="Corbel"/>
              </a:rPr>
            </a:br>
            <a:r>
              <a:rPr lang="pt-PT" sz="3600" b="1" dirty="0">
                <a:solidFill>
                  <a:srgbClr val="39527B"/>
                </a:solidFill>
                <a:latin typeface="Corbel"/>
              </a:rPr>
              <a:t>SAND DUNES</a:t>
            </a:r>
            <a:br>
              <a:rPr lang="pt-PT" sz="2200" i="0" dirty="0">
                <a:solidFill>
                  <a:srgbClr val="39527B"/>
                </a:solidFill>
                <a:latin typeface="Corbel"/>
                <a:ea typeface="+mj-ea"/>
                <a:cs typeface="+mj-cs"/>
              </a:rPr>
            </a:br>
            <a:r>
              <a:rPr lang="pt-PT" sz="2200" dirty="0"/>
              <a:t>Cultural </a:t>
            </a:r>
            <a:r>
              <a:rPr lang="pt-PT" sz="2200" dirty="0" err="1"/>
              <a:t>diversity</a:t>
            </a:r>
            <a:r>
              <a:rPr lang="pt-PT" sz="2200" dirty="0"/>
              <a:t> </a:t>
            </a:r>
            <a:r>
              <a:rPr lang="pt-PT" sz="2200" dirty="0" err="1"/>
              <a:t>across</a:t>
            </a:r>
            <a:r>
              <a:rPr lang="pt-PT" sz="2200" dirty="0"/>
              <a:t> </a:t>
            </a:r>
            <a:r>
              <a:rPr lang="pt-PT" sz="2200" dirty="0" err="1"/>
              <a:t>Europe</a:t>
            </a:r>
            <a:br>
              <a:rPr lang="pt-PT" sz="2200" dirty="0"/>
            </a:br>
            <a:r>
              <a:rPr lang="pt-PT" sz="2200" dirty="0" err="1"/>
              <a:t>from</a:t>
            </a:r>
            <a:r>
              <a:rPr lang="pt-PT" sz="2200" dirty="0"/>
              <a:t> </a:t>
            </a:r>
            <a:r>
              <a:rPr lang="pt-PT" sz="2200" i="1" dirty="0"/>
              <a:t>NE</a:t>
            </a:r>
            <a:r>
              <a:rPr lang="pt-PT" sz="2200" dirty="0"/>
              <a:t> to </a:t>
            </a:r>
            <a:r>
              <a:rPr lang="pt-PT" sz="2200" i="1" dirty="0"/>
              <a:t>SW</a:t>
            </a:r>
            <a:r>
              <a:rPr lang="pt-PT" sz="2200" dirty="0"/>
              <a:t> </a:t>
            </a:r>
            <a:br>
              <a:rPr lang="pt-PT" sz="2200" dirty="0">
                <a:solidFill>
                  <a:srgbClr val="39527B"/>
                </a:solidFill>
                <a:latin typeface="Corbel"/>
              </a:rPr>
            </a:br>
            <a:br>
              <a:rPr lang="pt-PT" sz="2200" dirty="0">
                <a:solidFill>
                  <a:srgbClr val="39527B"/>
                </a:solidFill>
                <a:latin typeface="Corbel"/>
              </a:rPr>
            </a:br>
            <a:br>
              <a:rPr lang="pt-PT" sz="2200" dirty="0">
                <a:solidFill>
                  <a:srgbClr val="39527B"/>
                </a:solidFill>
                <a:latin typeface="Corbel"/>
              </a:rPr>
            </a:br>
            <a:br>
              <a:rPr lang="pt-PT" sz="2800" b="1" dirty="0">
                <a:solidFill>
                  <a:schemeClr val="accent2"/>
                </a:solidFill>
                <a:latin typeface="Corbel"/>
              </a:rPr>
            </a:br>
            <a:r>
              <a:rPr lang="pt-PT" sz="2800" b="1" dirty="0" err="1">
                <a:solidFill>
                  <a:schemeClr val="accent2"/>
                </a:solidFill>
                <a:latin typeface="Corbel"/>
              </a:rPr>
              <a:t>School</a:t>
            </a:r>
            <a:r>
              <a:rPr lang="pt-PT" sz="2800" b="1" dirty="0">
                <a:solidFill>
                  <a:schemeClr val="accent2"/>
                </a:solidFill>
                <a:latin typeface="Corbel"/>
              </a:rPr>
              <a:t>  Exchange</a:t>
            </a:r>
            <a:br>
              <a:rPr lang="pt-PT" sz="2200" b="1" dirty="0">
                <a:solidFill>
                  <a:schemeClr val="accent2"/>
                </a:solidFill>
                <a:latin typeface="Corbel"/>
              </a:rPr>
            </a:br>
            <a:br>
              <a:rPr lang="pt-PT" sz="2200" b="1" dirty="0">
                <a:solidFill>
                  <a:schemeClr val="accent2"/>
                </a:solidFill>
                <a:latin typeface="Corbel"/>
              </a:rPr>
            </a:br>
            <a:br>
              <a:rPr lang="pt-PT" sz="2200" dirty="0">
                <a:solidFill>
                  <a:srgbClr val="39527B"/>
                </a:solidFill>
                <a:latin typeface="Corbel"/>
              </a:rPr>
            </a:br>
            <a:r>
              <a:rPr lang="pt-PT" sz="2200" dirty="0">
                <a:solidFill>
                  <a:srgbClr val="39527B"/>
                </a:solidFill>
                <a:latin typeface="Corbel"/>
              </a:rPr>
              <a:t>Meeting - </a:t>
            </a:r>
            <a:r>
              <a:rPr lang="pt-PT" sz="2200" dirty="0" err="1">
                <a:solidFill>
                  <a:srgbClr val="39527B"/>
                </a:solidFill>
                <a:latin typeface="Corbel"/>
              </a:rPr>
              <a:t>Redu</a:t>
            </a:r>
            <a:br>
              <a:rPr lang="pt-PT" sz="2200" dirty="0">
                <a:solidFill>
                  <a:srgbClr val="39527B"/>
                </a:solidFill>
                <a:latin typeface="Corbel"/>
              </a:rPr>
            </a:br>
            <a:r>
              <a:rPr lang="pt-PT" sz="2200" dirty="0">
                <a:solidFill>
                  <a:srgbClr val="39527B"/>
                </a:solidFill>
                <a:latin typeface="Corbel"/>
              </a:rPr>
              <a:t>29-03-2022</a:t>
            </a:r>
            <a:br>
              <a:rPr lang="pt-PT" sz="2200" dirty="0">
                <a:solidFill>
                  <a:srgbClr val="39527B"/>
                </a:solidFill>
                <a:latin typeface="Corbel"/>
              </a:rPr>
            </a:br>
            <a:br>
              <a:rPr lang="pt-PT" sz="2200" dirty="0">
                <a:solidFill>
                  <a:srgbClr val="39527B"/>
                </a:solidFill>
                <a:latin typeface="Corbel"/>
              </a:rPr>
            </a:br>
            <a:br>
              <a:rPr lang="pt-PT" sz="2200" dirty="0">
                <a:solidFill>
                  <a:srgbClr val="39527B"/>
                </a:solidFill>
                <a:latin typeface="Corbel"/>
              </a:rPr>
            </a:br>
            <a:br>
              <a:rPr lang="pt-PT" sz="2200" dirty="0">
                <a:solidFill>
                  <a:srgbClr val="39527B"/>
                </a:solidFill>
                <a:latin typeface="Corbel"/>
              </a:rPr>
            </a:br>
            <a:endParaRPr lang="pt-PT" sz="2200" b="0" i="0" dirty="0">
              <a:solidFill>
                <a:srgbClr val="39527B"/>
              </a:solidFill>
              <a:latin typeface="Corbel"/>
              <a:ea typeface="+mj-ea"/>
              <a:cs typeface="+mj-cs"/>
            </a:endParaRPr>
          </a:p>
        </p:txBody>
      </p:sp>
      <p:pic>
        <p:nvPicPr>
          <p:cNvPr id="5" name="Imagem 4" descr="erasmus+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1805" y="5300178"/>
            <a:ext cx="3024336" cy="649944"/>
          </a:xfrm>
          <a:prstGeom prst="rect">
            <a:avLst/>
          </a:prstGeom>
        </p:spPr>
      </p:pic>
      <p:cxnSp>
        <p:nvCxnSpPr>
          <p:cNvPr id="9" name="Conexão recta 8"/>
          <p:cNvCxnSpPr/>
          <p:nvPr/>
        </p:nvCxnSpPr>
        <p:spPr>
          <a:xfrm>
            <a:off x="621804" y="4221088"/>
            <a:ext cx="381642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6E284A09-52C6-8D4D-9751-905B4C32F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90" y="0"/>
            <a:ext cx="7320135" cy="6872503"/>
          </a:xfrm>
          <a:prstGeom prst="rect">
            <a:avLst/>
          </a:prstGeom>
        </p:spPr>
      </p:pic>
      <p:grpSp>
        <p:nvGrpSpPr>
          <p:cNvPr id="10" name="Grupo 10">
            <a:extLst>
              <a:ext uri="{FF2B5EF4-FFF2-40B4-BE49-F238E27FC236}">
                <a16:creationId xmlns:a16="http://schemas.microsoft.com/office/drawing/2014/main" id="{35776AF9-182A-814F-B638-3864CBABF585}"/>
              </a:ext>
            </a:extLst>
          </p:cNvPr>
          <p:cNvGrpSpPr/>
          <p:nvPr/>
        </p:nvGrpSpPr>
        <p:grpSpPr>
          <a:xfrm>
            <a:off x="270688" y="6021287"/>
            <a:ext cx="3962400" cy="715932"/>
            <a:chOff x="8038627" y="6093296"/>
            <a:chExt cx="4150198" cy="720080"/>
          </a:xfrm>
        </p:grpSpPr>
        <p:sp>
          <p:nvSpPr>
            <p:cNvPr id="12" name="Rectângulo 6">
              <a:extLst>
                <a:ext uri="{FF2B5EF4-FFF2-40B4-BE49-F238E27FC236}">
                  <a16:creationId xmlns:a16="http://schemas.microsoft.com/office/drawing/2014/main" id="{C725F5D9-4131-E944-AC1D-55803DFA80B7}"/>
                </a:ext>
              </a:extLst>
            </p:cNvPr>
            <p:cNvSpPr/>
            <p:nvPr/>
          </p:nvSpPr>
          <p:spPr>
            <a:xfrm>
              <a:off x="8038627" y="6093296"/>
              <a:ext cx="4150197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3" name="Imagem 3" descr="barra-logos-POCH.png">
              <a:extLst>
                <a:ext uri="{FF2B5EF4-FFF2-40B4-BE49-F238E27FC236}">
                  <a16:creationId xmlns:a16="http://schemas.microsoft.com/office/drawing/2014/main" id="{291C3938-8590-EB41-8AC9-663C07A7B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84369" y="6165304"/>
              <a:ext cx="4104456" cy="624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72A04-2507-0348-87E7-B0FBF3DE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Day</a:t>
            </a:r>
            <a:r>
              <a:rPr lang="pt-PT" dirty="0"/>
              <a:t> 4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ECB994-A987-5C45-AAC1-7BEAAF31E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9:30 </a:t>
            </a:r>
            <a:r>
              <a:rPr lang="pt-PT" sz="2400" b="1" dirty="0"/>
              <a:t> </a:t>
            </a:r>
            <a:r>
              <a:rPr lang="en-GB" sz="2400" b="1" dirty="0"/>
              <a:t>Workshop </a:t>
            </a:r>
            <a:r>
              <a:rPr lang="en-GB" sz="2400" dirty="0"/>
              <a:t>Way of living in Portugal</a:t>
            </a:r>
          </a:p>
          <a:p>
            <a:r>
              <a:rPr lang="pt-PT" sz="2400" b="1" dirty="0"/>
              <a:t>10:00 Workshop </a:t>
            </a:r>
            <a:r>
              <a:rPr lang="pt-PT" sz="2400" dirty="0" err="1"/>
              <a:t>Cooking</a:t>
            </a:r>
            <a:r>
              <a:rPr lang="pt-PT" sz="2400" dirty="0"/>
              <a:t> a </a:t>
            </a:r>
            <a:r>
              <a:rPr lang="pt-PT" sz="2400" dirty="0" err="1"/>
              <a:t>traditional</a:t>
            </a:r>
            <a:r>
              <a:rPr lang="pt-PT" sz="2400" dirty="0"/>
              <a:t> </a:t>
            </a:r>
            <a:r>
              <a:rPr lang="pt-PT" sz="2400" dirty="0" err="1"/>
              <a:t>Mediterranean</a:t>
            </a:r>
            <a:r>
              <a:rPr lang="pt-PT" sz="2400" dirty="0"/>
              <a:t> </a:t>
            </a:r>
            <a:r>
              <a:rPr lang="pt-PT" sz="2400" dirty="0" err="1"/>
              <a:t>meal</a:t>
            </a:r>
            <a:endParaRPr lang="pt-PT" sz="2400" dirty="0"/>
          </a:p>
          <a:p>
            <a:r>
              <a:rPr lang="en-GB" sz="2400" b="1" dirty="0"/>
              <a:t>12:30 Lunch </a:t>
            </a:r>
            <a:r>
              <a:rPr lang="en-GB" sz="2400" dirty="0"/>
              <a:t>(School)</a:t>
            </a:r>
            <a:endParaRPr lang="pt-PT" sz="2400" dirty="0"/>
          </a:p>
          <a:p>
            <a:r>
              <a:rPr lang="en-GB" sz="2400" dirty="0"/>
              <a:t>(invite people who have been involved in the project, stakeholders)</a:t>
            </a:r>
            <a:endParaRPr lang="pt-PT" sz="2400" dirty="0"/>
          </a:p>
          <a:p>
            <a:r>
              <a:rPr lang="en-GB" sz="2400" b="1" dirty="0"/>
              <a:t>14:00 Optional activities</a:t>
            </a:r>
            <a:endParaRPr lang="pt-PT" sz="2400" dirty="0"/>
          </a:p>
          <a:p>
            <a:r>
              <a:rPr lang="en-GB" sz="2400" dirty="0"/>
              <a:t>Fishing, beach surfing, shopping</a:t>
            </a:r>
            <a:endParaRPr lang="pt-PT" sz="2400" dirty="0"/>
          </a:p>
          <a:p>
            <a:r>
              <a:rPr lang="en-GB" sz="2400" b="1" dirty="0"/>
              <a:t>Workshop </a:t>
            </a:r>
            <a:r>
              <a:rPr lang="en-GB" sz="2400" dirty="0"/>
              <a:t>Collecting material from excursions and activities</a:t>
            </a:r>
            <a:endParaRPr lang="pt-PT" sz="2400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122" name="Picture 2" descr="SurfMilfontes (Vila Nova de Milfontes) - ATUALIZADO 2022 O que saber antes  de ir - Sobre o que as pessoas estão falando - Tripadvisor">
            <a:extLst>
              <a:ext uri="{FF2B5EF4-FFF2-40B4-BE49-F238E27FC236}">
                <a16:creationId xmlns:a16="http://schemas.microsoft.com/office/drawing/2014/main" id="{17C5946A-32E5-3E43-96B0-676AA4FCC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80" y="4365104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2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72A04-2507-0348-87E7-B0FBF3DE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Day</a:t>
            </a:r>
            <a:r>
              <a:rPr lang="pt-PT" dirty="0"/>
              <a:t> 5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ECB994-A987-5C45-AAC1-7BEAAF31E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9:30 </a:t>
            </a:r>
            <a:r>
              <a:rPr lang="en-GB" sz="2400" b="1" dirty="0"/>
              <a:t>Workshop</a:t>
            </a:r>
            <a:r>
              <a:rPr lang="pt-PT" sz="2400" b="1" dirty="0"/>
              <a:t> </a:t>
            </a:r>
            <a:r>
              <a:rPr lang="en-GB" sz="2400" dirty="0"/>
              <a:t>Life </a:t>
            </a:r>
            <a:r>
              <a:rPr lang="en-GB" sz="2400" dirty="0" err="1"/>
              <a:t>charcos</a:t>
            </a:r>
            <a:r>
              <a:rPr lang="en-GB" sz="2400" dirty="0"/>
              <a:t> Project</a:t>
            </a:r>
            <a:r>
              <a:rPr lang="pt-PT" sz="2400" dirty="0"/>
              <a:t> / </a:t>
            </a:r>
            <a:r>
              <a:rPr lang="en-GB" sz="2400" dirty="0"/>
              <a:t>Rota </a:t>
            </a:r>
            <a:r>
              <a:rPr lang="en-GB" sz="2400" dirty="0" err="1"/>
              <a:t>Vicentina</a:t>
            </a:r>
            <a:r>
              <a:rPr lang="en-GB" sz="2400" dirty="0"/>
              <a:t> project</a:t>
            </a:r>
          </a:p>
          <a:p>
            <a:r>
              <a:rPr lang="en-GB" sz="2400" dirty="0"/>
              <a:t>10:00 Visiting to project Life </a:t>
            </a:r>
            <a:r>
              <a:rPr lang="en-GB" sz="2400" dirty="0" err="1"/>
              <a:t>Charcos</a:t>
            </a:r>
            <a:r>
              <a:rPr lang="en-GB" sz="2400" dirty="0"/>
              <a:t> </a:t>
            </a:r>
          </a:p>
          <a:p>
            <a:pPr lvl="3"/>
            <a:r>
              <a:rPr lang="en-GB" sz="2400" dirty="0"/>
              <a:t>Praia do </a:t>
            </a:r>
            <a:r>
              <a:rPr lang="en-GB" sz="2400" dirty="0" err="1"/>
              <a:t>Malhão</a:t>
            </a:r>
            <a:r>
              <a:rPr lang="en-GB" sz="2400" dirty="0"/>
              <a:t> </a:t>
            </a:r>
          </a:p>
          <a:p>
            <a:pPr lvl="3"/>
            <a:endParaRPr lang="en-GB" sz="2400" dirty="0"/>
          </a:p>
          <a:p>
            <a:r>
              <a:rPr lang="en-GB" sz="2400" dirty="0"/>
              <a:t>12:30 Lunch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 15:00 </a:t>
            </a:r>
            <a:r>
              <a:rPr lang="en-GB" sz="2400" b="1" dirty="0"/>
              <a:t>Outdoor activities , </a:t>
            </a:r>
            <a:r>
              <a:rPr lang="en-GB" sz="2400" dirty="0"/>
              <a:t>Paddle, canoeing, other beach sports (volleyball, football); sand sculptures…</a:t>
            </a:r>
            <a:endParaRPr lang="pt-PT" sz="2400" dirty="0"/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6146" name="Picture 2" descr="Curso de surfe em Vila Nova de Milfontes - Civitatis.com">
            <a:extLst>
              <a:ext uri="{FF2B5EF4-FFF2-40B4-BE49-F238E27FC236}">
                <a16:creationId xmlns:a16="http://schemas.microsoft.com/office/drawing/2014/main" id="{C51B8CBE-DE54-E04B-B581-409F02E97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914" y="4221088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72A04-2507-0348-87E7-B0FBF3DE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Day</a:t>
            </a:r>
            <a:r>
              <a:rPr lang="pt-PT" dirty="0"/>
              <a:t> 6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ECB994-A987-5C45-AAC1-7BEAAF31E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9:30 </a:t>
            </a:r>
            <a:r>
              <a:rPr lang="en-GB" sz="2400" b="1" dirty="0"/>
              <a:t>Outdoor activity</a:t>
            </a:r>
            <a:r>
              <a:rPr lang="pt-PT" sz="2400" b="1" dirty="0"/>
              <a:t> </a:t>
            </a:r>
            <a:r>
              <a:rPr lang="en-GB" sz="2400" dirty="0"/>
              <a:t>Trekking the Fishermen’s trail</a:t>
            </a:r>
          </a:p>
          <a:p>
            <a:endParaRPr lang="en-GB" sz="2400" dirty="0"/>
          </a:p>
          <a:p>
            <a:r>
              <a:rPr lang="en-GB" sz="2400" b="1" dirty="0"/>
              <a:t>12:30 Lunch </a:t>
            </a:r>
          </a:p>
          <a:p>
            <a:endParaRPr lang="en-GB" sz="2400" b="1" dirty="0"/>
          </a:p>
          <a:p>
            <a:r>
              <a:rPr lang="en-GB" sz="2400" dirty="0"/>
              <a:t>14:00 </a:t>
            </a:r>
            <a:r>
              <a:rPr lang="pt-PT" sz="2400" b="1" dirty="0" err="1"/>
              <a:t>Boat</a:t>
            </a:r>
            <a:r>
              <a:rPr lang="pt-PT" sz="2400" b="1" dirty="0"/>
              <a:t> trip</a:t>
            </a:r>
            <a:r>
              <a:rPr lang="pt-PT" sz="2400" dirty="0"/>
              <a:t> (Furnas </a:t>
            </a:r>
            <a:r>
              <a:rPr lang="pt-PT" sz="2400" dirty="0" err="1"/>
              <a:t>beach</a:t>
            </a:r>
            <a:r>
              <a:rPr lang="pt-PT" sz="2400" dirty="0"/>
              <a:t>, Moinho da Asneira, Milfontes)</a:t>
            </a:r>
          </a:p>
          <a:p>
            <a:r>
              <a:rPr lang="pt-PT" dirty="0">
                <a:hlinkClick r:id="rId3"/>
              </a:rPr>
              <a:t>https://www.youtube.com/watch?time_continue=19&amp;v=fy49qbUYm0s&amp;feature=emb_logo</a:t>
            </a: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050" name="Picture 2" descr="Vila Nova de Milfontes – Wikipédia, a enciclopédia livre">
            <a:extLst>
              <a:ext uri="{FF2B5EF4-FFF2-40B4-BE49-F238E27FC236}">
                <a16:creationId xmlns:a16="http://schemas.microsoft.com/office/drawing/2014/main" id="{6338B382-035F-CE47-852A-022D090A4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28" y="4077072"/>
            <a:ext cx="3289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72A04-2507-0348-87E7-B0FBF3DE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Day</a:t>
            </a:r>
            <a:r>
              <a:rPr lang="pt-PT" dirty="0"/>
              <a:t> 7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ECB994-A987-5C45-AAC1-7BEAAF31E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9:30 </a:t>
            </a:r>
            <a:r>
              <a:rPr lang="en-GB" b="1" dirty="0"/>
              <a:t>Excursion</a:t>
            </a:r>
            <a:r>
              <a:rPr lang="en-GB" dirty="0"/>
              <a:t> to São Luis and </a:t>
            </a:r>
            <a:r>
              <a:rPr lang="en-GB" dirty="0" err="1"/>
              <a:t>Odemira</a:t>
            </a:r>
            <a:r>
              <a:rPr lang="pt-PT" dirty="0"/>
              <a:t> </a:t>
            </a:r>
            <a:r>
              <a:rPr lang="en-GB" dirty="0"/>
              <a:t>(local windmill and other tangible heritage)</a:t>
            </a:r>
            <a:endParaRPr lang="pt-PT" dirty="0"/>
          </a:p>
          <a:p>
            <a:r>
              <a:rPr lang="pt-PT" dirty="0"/>
              <a:t>13:00 – </a:t>
            </a:r>
            <a:r>
              <a:rPr lang="pt-PT" dirty="0" err="1"/>
              <a:t>Lunch</a:t>
            </a:r>
            <a:r>
              <a:rPr lang="pt-PT" dirty="0"/>
              <a:t> (</a:t>
            </a:r>
            <a:r>
              <a:rPr lang="pt-PT" dirty="0" err="1"/>
              <a:t>Craveiral</a:t>
            </a:r>
            <a:r>
              <a:rPr lang="pt-PT" dirty="0"/>
              <a:t>)</a:t>
            </a:r>
          </a:p>
          <a:p>
            <a:r>
              <a:rPr lang="pt-PT" dirty="0"/>
              <a:t>15:00 </a:t>
            </a:r>
            <a:r>
              <a:rPr lang="en-GB" dirty="0"/>
              <a:t>Visiting to Cabo </a:t>
            </a:r>
            <a:r>
              <a:rPr lang="en-GB" dirty="0" err="1"/>
              <a:t>Sardão</a:t>
            </a:r>
            <a:r>
              <a:rPr lang="en-GB" dirty="0"/>
              <a:t> lighthouse and stork nests in the cliffs</a:t>
            </a:r>
            <a:endParaRPr lang="pt-PT" dirty="0"/>
          </a:p>
          <a:p>
            <a:endParaRPr lang="pt-PT" dirty="0"/>
          </a:p>
        </p:txBody>
      </p:sp>
      <p:pic>
        <p:nvPicPr>
          <p:cNvPr id="7170" name="Picture 2" descr="Vista Do Penhasco Em Cabo Sardao Em Portugal Imagem de Stock - Imagem de  aventura, rochoso: 65083209">
            <a:extLst>
              <a:ext uri="{FF2B5EF4-FFF2-40B4-BE49-F238E27FC236}">
                <a16:creationId xmlns:a16="http://schemas.microsoft.com/office/drawing/2014/main" id="{1107762A-9EBF-8A4F-AD0B-14AF88C09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5"/>
          <a:stretch/>
        </p:blipFill>
        <p:spPr bwMode="auto">
          <a:xfrm>
            <a:off x="7246540" y="2919884"/>
            <a:ext cx="4332844" cy="28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72A04-2507-0348-87E7-B0FBF3DE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anchor="b">
            <a:normAutofit/>
          </a:bodyPr>
          <a:lstStyle/>
          <a:p>
            <a:r>
              <a:rPr lang="pt-PT" dirty="0" err="1"/>
              <a:t>Day</a:t>
            </a:r>
            <a:r>
              <a:rPr lang="pt-PT" dirty="0"/>
              <a:t> 8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ECB994-A987-5C45-AAC1-7BEAAF31E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>
            <a:normAutofit/>
          </a:bodyPr>
          <a:lstStyle/>
          <a:p>
            <a:r>
              <a:rPr lang="en-US" b="1" dirty="0"/>
              <a:t>8:00 </a:t>
            </a:r>
            <a:r>
              <a:rPr lang="en-GB" b="1" dirty="0"/>
              <a:t>DAY IN LISBON</a:t>
            </a:r>
            <a:endParaRPr lang="pt-PT" dirty="0"/>
          </a:p>
          <a:p>
            <a:r>
              <a:rPr lang="en-GB" dirty="0"/>
              <a:t>Sightseeing in Lisbon</a:t>
            </a:r>
            <a:endParaRPr lang="pt-PT" dirty="0"/>
          </a:p>
          <a:p>
            <a:r>
              <a:rPr lang="en-GB" dirty="0"/>
              <a:t>Visiting most popular cultural places in Lisbon</a:t>
            </a:r>
            <a:endParaRPr lang="pt-PT" dirty="0"/>
          </a:p>
          <a:p>
            <a:r>
              <a:rPr lang="pt-PT" dirty="0"/>
              <a:t>(Castelo de São Jorge, Mosteiro dos Jerónimos, Torre de Belém, Pastéis de Belém)</a:t>
            </a:r>
          </a:p>
          <a:p>
            <a:endParaRPr lang="pt-PT" dirty="0"/>
          </a:p>
        </p:txBody>
      </p:sp>
      <p:pic>
        <p:nvPicPr>
          <p:cNvPr id="8194" name="Picture 2" descr="Como morar em Lisboa: o guia para viver na capital portuguesa">
            <a:extLst>
              <a:ext uri="{FF2B5EF4-FFF2-40B4-BE49-F238E27FC236}">
                <a16:creationId xmlns:a16="http://schemas.microsoft.com/office/drawing/2014/main" id="{6A611480-726C-0B4A-A8C4-F7354EFF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13272" b="2"/>
          <a:stretch/>
        </p:blipFill>
        <p:spPr bwMode="auto">
          <a:xfrm>
            <a:off x="6551614" y="685800"/>
            <a:ext cx="5029199" cy="419100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72A04-2507-0348-87E7-B0FBF3DE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Day</a:t>
            </a:r>
            <a:r>
              <a:rPr lang="pt-PT" dirty="0"/>
              <a:t> 9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ECB994-A987-5C45-AAC1-7BEAAF31E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400" b="1" dirty="0" err="1"/>
              <a:t>Airport</a:t>
            </a:r>
            <a:endParaRPr lang="pt-PT" sz="2400" b="1" dirty="0"/>
          </a:p>
          <a:p>
            <a:endParaRPr lang="pt-PT" sz="2400" b="1" dirty="0"/>
          </a:p>
          <a:p>
            <a:r>
              <a:rPr lang="en-GB" sz="2400" dirty="0" err="1">
                <a:solidFill>
                  <a:schemeClr val="tx2"/>
                </a:solidFill>
              </a:rPr>
              <a:t>Ke</a:t>
            </a:r>
            <a:r>
              <a:rPr lang="en-GB" sz="2400" dirty="0">
                <a:solidFill>
                  <a:schemeClr val="tx2"/>
                </a:solidFill>
              </a:rPr>
              <a:t> 27.04.2022</a:t>
            </a:r>
            <a:r>
              <a:rPr lang="pt-PT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Finnair</a:t>
            </a:r>
            <a:r>
              <a:rPr lang="pt-PT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AY1740</a:t>
            </a:r>
            <a:r>
              <a:rPr lang="pt-PT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Lisbon, LIS — Helsinki, HEL</a:t>
            </a:r>
            <a:r>
              <a:rPr lang="pt-PT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06:50-13:30</a:t>
            </a:r>
            <a:endParaRPr lang="pt-PT" sz="2400" dirty="0">
              <a:solidFill>
                <a:schemeClr val="tx2"/>
              </a:solidFill>
            </a:endParaRPr>
          </a:p>
          <a:p>
            <a:r>
              <a:rPr lang="en-GB" sz="2400" dirty="0" err="1">
                <a:solidFill>
                  <a:schemeClr val="tx2"/>
                </a:solidFill>
              </a:rPr>
              <a:t>Ke</a:t>
            </a:r>
            <a:r>
              <a:rPr lang="en-GB" sz="2400" dirty="0">
                <a:solidFill>
                  <a:schemeClr val="tx2"/>
                </a:solidFill>
              </a:rPr>
              <a:t> 27.04.2022</a:t>
            </a:r>
            <a:r>
              <a:rPr lang="pt-PT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Finnair</a:t>
            </a:r>
            <a:r>
              <a:rPr lang="pt-PT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AY639</a:t>
            </a:r>
            <a:r>
              <a:rPr lang="pt-PT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Helsinki, HEL — </a:t>
            </a:r>
            <a:r>
              <a:rPr lang="en-GB" sz="2400" dirty="0" err="1">
                <a:solidFill>
                  <a:schemeClr val="tx2"/>
                </a:solidFill>
              </a:rPr>
              <a:t>Kittila</a:t>
            </a:r>
            <a:r>
              <a:rPr lang="en-GB" sz="2400" dirty="0">
                <a:solidFill>
                  <a:schemeClr val="tx2"/>
                </a:solidFill>
              </a:rPr>
              <a:t>, KTT</a:t>
            </a:r>
            <a:r>
              <a:rPr lang="pt-PT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</a:rPr>
              <a:t>16:25-19:00</a:t>
            </a:r>
            <a:endParaRPr lang="pt-PT" sz="2400" dirty="0">
              <a:solidFill>
                <a:schemeClr val="tx2"/>
              </a:solidFill>
            </a:endParaRPr>
          </a:p>
          <a:p>
            <a:endParaRPr lang="pt-PT" b="1" dirty="0"/>
          </a:p>
          <a:p>
            <a:endParaRPr lang="pt-PT" b="1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026" name="Picture 2" descr="Aeroporto da Portela - Lisboa (LIS)">
            <a:extLst>
              <a:ext uri="{FF2B5EF4-FFF2-40B4-BE49-F238E27FC236}">
                <a16:creationId xmlns:a16="http://schemas.microsoft.com/office/drawing/2014/main" id="{AE86BFAC-6C64-9846-9ADD-55F40962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3429000"/>
            <a:ext cx="4445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0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Weather</a:t>
            </a:r>
            <a:r>
              <a:rPr lang="pt-PT" dirty="0"/>
              <a:t>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05821" y="603503"/>
            <a:ext cx="10287000" cy="4471392"/>
          </a:xfrm>
        </p:spPr>
        <p:txBody>
          <a:bodyPr>
            <a:normAutofit/>
          </a:bodyPr>
          <a:lstStyle/>
          <a:p>
            <a:r>
              <a:rPr lang="pt-PT" sz="2200" b="1" dirty="0" err="1">
                <a:latin typeface="Calibri" pitchFamily="34" charset="0"/>
                <a:cs typeface="Calibri" pitchFamily="34" charset="0"/>
              </a:rPr>
              <a:t>During</a:t>
            </a:r>
            <a:r>
              <a:rPr lang="pt-PT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200" b="1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pt-PT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200" b="1" dirty="0" err="1">
                <a:latin typeface="Calibri" pitchFamily="34" charset="0"/>
                <a:cs typeface="Calibri" pitchFamily="34" charset="0"/>
              </a:rPr>
              <a:t>mobility</a:t>
            </a:r>
            <a:endParaRPr lang="pt-PT" sz="2200" b="1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pt-PT" sz="22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pt-PT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200" dirty="0" err="1">
                <a:latin typeface="Calibri" pitchFamily="34" charset="0"/>
                <a:cs typeface="Calibri" pitchFamily="34" charset="0"/>
              </a:rPr>
              <a:t>temperature</a:t>
            </a:r>
            <a:r>
              <a:rPr lang="pt-PT" sz="2200" dirty="0">
                <a:latin typeface="Calibri" pitchFamily="34" charset="0"/>
                <a:cs typeface="Calibri" pitchFamily="34" charset="0"/>
              </a:rPr>
              <a:t> can </a:t>
            </a:r>
            <a:r>
              <a:rPr lang="pt-PT" sz="2200" dirty="0" err="1">
                <a:latin typeface="Calibri" pitchFamily="34" charset="0"/>
                <a:cs typeface="Calibri" pitchFamily="34" charset="0"/>
              </a:rPr>
              <a:t>vary</a:t>
            </a:r>
            <a:r>
              <a:rPr lang="pt-PT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200" dirty="0" err="1">
                <a:latin typeface="Calibri" pitchFamily="34" charset="0"/>
                <a:cs typeface="Calibri" pitchFamily="34" charset="0"/>
              </a:rPr>
              <a:t>between</a:t>
            </a:r>
            <a:r>
              <a:rPr lang="pt-PT" sz="2200" dirty="0">
                <a:latin typeface="Calibri" pitchFamily="34" charset="0"/>
                <a:cs typeface="Calibri" pitchFamily="34" charset="0"/>
              </a:rPr>
              <a:t> 9º </a:t>
            </a:r>
            <a:r>
              <a:rPr lang="pt-PT" sz="2200" dirty="0" err="1">
                <a:latin typeface="Calibri" pitchFamily="34" charset="0"/>
                <a:cs typeface="Calibri" pitchFamily="34" charset="0"/>
              </a:rPr>
              <a:t>and</a:t>
            </a:r>
            <a:r>
              <a:rPr lang="pt-PT" sz="2200" dirty="0">
                <a:latin typeface="Calibri" pitchFamily="34" charset="0"/>
                <a:cs typeface="Calibri" pitchFamily="34" charset="0"/>
              </a:rPr>
              <a:t> 20.º Celcius. </a:t>
            </a:r>
          </a:p>
          <a:p>
            <a:pPr lvl="1"/>
            <a:endParaRPr lang="pt-PT" sz="2200" dirty="0">
              <a:latin typeface="Calibri" pitchFamily="34" charset="0"/>
              <a:cs typeface="Calibri" pitchFamily="34" charset="0"/>
            </a:endParaRPr>
          </a:p>
          <a:p>
            <a:r>
              <a:rPr lang="pt-PT" sz="2200" dirty="0">
                <a:latin typeface="Calibri" pitchFamily="34" charset="0"/>
                <a:cs typeface="Calibri" pitchFamily="34" charset="0"/>
                <a:hlinkClick r:id="rId2"/>
              </a:rPr>
              <a:t>Previsão Metereológica</a:t>
            </a:r>
            <a:r>
              <a:rPr lang="pt-PT" sz="2200" dirty="0">
                <a:latin typeface="Calibri" pitchFamily="34" charset="0"/>
                <a:cs typeface="Calibri" pitchFamily="34" charset="0"/>
              </a:rPr>
              <a:t> (link to </a:t>
            </a:r>
            <a:r>
              <a:rPr lang="pt-PT" sz="2200" dirty="0" err="1">
                <a:latin typeface="Calibri" pitchFamily="34" charset="0"/>
                <a:cs typeface="Calibri" pitchFamily="34" charset="0"/>
              </a:rPr>
              <a:t>weather</a:t>
            </a:r>
            <a:r>
              <a:rPr lang="pt-PT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pt-PT" sz="2200" dirty="0" err="1">
                <a:latin typeface="Calibri" pitchFamily="34" charset="0"/>
                <a:cs typeface="Calibri" pitchFamily="34" charset="0"/>
              </a:rPr>
              <a:t>forecast</a:t>
            </a:r>
            <a:r>
              <a:rPr lang="pt-PT" sz="2200" dirty="0">
                <a:latin typeface="Calibri" pitchFamily="34" charset="0"/>
                <a:cs typeface="Calibri" pitchFamily="34" charset="0"/>
              </a:rPr>
              <a:t>)</a:t>
            </a:r>
            <a:endParaRPr lang="pt-PT" sz="2200" dirty="0">
              <a:latin typeface="Calibri" pitchFamily="34" charset="0"/>
              <a:cs typeface="Calibri" pitchFamily="34" charset="0"/>
              <a:hlinkClick r:id="rId3"/>
            </a:endParaRP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pt-PT" dirty="0"/>
          </a:p>
        </p:txBody>
      </p:sp>
      <p:sp>
        <p:nvSpPr>
          <p:cNvPr id="2052" name="AutoShape 4" descr="Resultado de imagem para levi fin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74" name="Picture 2" descr="Vila Nova de Milfontes: descanso na Princesa do Alentejo">
            <a:extLst>
              <a:ext uri="{FF2B5EF4-FFF2-40B4-BE49-F238E27FC236}">
                <a16:creationId xmlns:a16="http://schemas.microsoft.com/office/drawing/2014/main" id="{1CC52844-5A5F-4B4B-8E1B-2B1F7CBFB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30" y="3759200"/>
            <a:ext cx="3066112" cy="21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la Nova de Milfontes, Portugal">
            <a:extLst>
              <a:ext uri="{FF2B5EF4-FFF2-40B4-BE49-F238E27FC236}">
                <a16:creationId xmlns:a16="http://schemas.microsoft.com/office/drawing/2014/main" id="{F8F8EF41-E3FC-9F46-AF9F-DB31ADB28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73" y="3781313"/>
            <a:ext cx="3285122" cy="219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Weather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3813" y="685800"/>
            <a:ext cx="10287000" cy="447139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pPr>
              <a:buNone/>
            </a:pP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8344663" y="5373216"/>
            <a:ext cx="3222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>
                <a:solidFill>
                  <a:schemeClr val="tx2"/>
                </a:solidFill>
              </a:rPr>
              <a:t>Fonte: https://weather-and-climate.com/</a:t>
            </a:r>
          </a:p>
        </p:txBody>
      </p:sp>
      <p:pic>
        <p:nvPicPr>
          <p:cNvPr id="4098" name="Picture 2" descr="Average min and max temperatures in Praia da Rocha, Portugal   Copyright © 2022  weather-and-climate.com  ">
            <a:extLst>
              <a:ext uri="{FF2B5EF4-FFF2-40B4-BE49-F238E27FC236}">
                <a16:creationId xmlns:a16="http://schemas.microsoft.com/office/drawing/2014/main" id="{BF2DEA00-C318-064F-8326-3950E4ED4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4" y="553250"/>
            <a:ext cx="7258136" cy="23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verage water temperatures in Praia da Rocha, Portugal   Copyright © 2022  weather-and-climate.com  ">
            <a:extLst>
              <a:ext uri="{FF2B5EF4-FFF2-40B4-BE49-F238E27FC236}">
                <a16:creationId xmlns:a16="http://schemas.microsoft.com/office/drawing/2014/main" id="{C99F0405-3264-084D-949B-F953A2C3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" y="3041585"/>
            <a:ext cx="7258137" cy="239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08013" y="1340768"/>
            <a:ext cx="3962400" cy="2485256"/>
          </a:xfrm>
        </p:spPr>
        <p:txBody>
          <a:bodyPr/>
          <a:lstStyle/>
          <a:p>
            <a:r>
              <a:rPr lang="pt-PT" dirty="0"/>
              <a:t>Obrigad0</a:t>
            </a:r>
            <a:br>
              <a:rPr lang="pt-PT" dirty="0"/>
            </a:br>
            <a:r>
              <a:rPr lang="pt-PT" dirty="0" err="1"/>
              <a:t>Kiitos</a:t>
            </a:r>
            <a:r>
              <a:rPr lang="pt-PT" dirty="0"/>
              <a:t> </a:t>
            </a:r>
            <a:br>
              <a:rPr lang="pt-PT" dirty="0"/>
            </a:br>
            <a:r>
              <a:rPr lang="pt-PT" dirty="0" err="1"/>
              <a:t>Thanks</a:t>
            </a:r>
            <a:r>
              <a:rPr lang="pt-PT" dirty="0"/>
              <a:t> 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9" name="Imagem 8" descr="erasmus+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8013" y="5433231"/>
            <a:ext cx="3962400" cy="8515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F13BF3F-3775-434A-A2B7-47EC2E2A1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90" y="0"/>
            <a:ext cx="7320135" cy="6872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Schools</a:t>
            </a:r>
            <a:r>
              <a:rPr lang="pt-PT" dirty="0"/>
              <a:t> </a:t>
            </a:r>
            <a:r>
              <a:rPr lang="pt-PT" dirty="0" err="1"/>
              <a:t>involved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Project 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DAF13B1B-D655-434D-80C5-CA53EAC0C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96" y="3445751"/>
            <a:ext cx="3240361" cy="1296144"/>
          </a:xfrm>
        </p:spPr>
      </p:pic>
      <p:pic>
        <p:nvPicPr>
          <p:cNvPr id="1026" name="Picture 2" descr="CNSG">
            <a:extLst>
              <a:ext uri="{FF2B5EF4-FFF2-40B4-BE49-F238E27FC236}">
                <a16:creationId xmlns:a16="http://schemas.microsoft.com/office/drawing/2014/main" id="{56A87ED1-836B-614B-9EDE-AAD8728C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57" y="3435739"/>
            <a:ext cx="521780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4E08E63-83F8-7E46-8E3B-8B6157F679B7}"/>
              </a:ext>
            </a:extLst>
          </p:cNvPr>
          <p:cNvSpPr txBox="1"/>
          <p:nvPr/>
        </p:nvSpPr>
        <p:spPr>
          <a:xfrm>
            <a:off x="7030517" y="2904336"/>
            <a:ext cx="18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 err="1"/>
              <a:t>https</a:t>
            </a:r>
            <a:r>
              <a:rPr lang="pt-PT" dirty="0"/>
              <a:t>://</a:t>
            </a:r>
            <a:r>
              <a:rPr lang="pt-PT" dirty="0" err="1"/>
              <a:t>redu.fi</a:t>
            </a:r>
            <a:r>
              <a:rPr lang="pt-PT" dirty="0"/>
              <a:t>/fi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9EF6FE1-0BF0-804B-9216-70A28D911556}"/>
              </a:ext>
            </a:extLst>
          </p:cNvPr>
          <p:cNvSpPr txBox="1"/>
          <p:nvPr/>
        </p:nvSpPr>
        <p:spPr>
          <a:xfrm>
            <a:off x="1445460" y="2877556"/>
            <a:ext cx="4224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 err="1"/>
              <a:t>https</a:t>
            </a:r>
            <a:r>
              <a:rPr lang="pt-PT" dirty="0"/>
              <a:t>://</a:t>
            </a:r>
            <a:r>
              <a:rPr lang="pt-PT" dirty="0" err="1"/>
              <a:t>www.colegionsgraca.com.pt</a:t>
            </a:r>
            <a:r>
              <a:rPr lang="pt-PT" dirty="0"/>
              <a:t>/</a:t>
            </a:r>
            <a:r>
              <a:rPr lang="pt-PT" dirty="0" err="1"/>
              <a:t>new</a:t>
            </a:r>
            <a:r>
              <a:rPr lang="pt-PT" dirty="0"/>
              <a:t>/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AB00104-BF4F-0747-BBB4-596D7231EE44}"/>
              </a:ext>
            </a:extLst>
          </p:cNvPr>
          <p:cNvSpPr txBox="1"/>
          <p:nvPr/>
        </p:nvSpPr>
        <p:spPr>
          <a:xfrm>
            <a:off x="4010898" y="1383268"/>
            <a:ext cx="4224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dirty="0"/>
              <a:t>Vídeo - Apresentação do Colégio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project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3813" y="476672"/>
            <a:ext cx="10287000" cy="4759424"/>
          </a:xfrm>
        </p:spPr>
        <p:txBody>
          <a:bodyPr>
            <a:normAutofit fontScale="70000" lnSpcReduction="20000"/>
          </a:bodyPr>
          <a:lstStyle/>
          <a:p>
            <a:r>
              <a:rPr lang="pt-PT" sz="2800" b="1" dirty="0" err="1">
                <a:latin typeface="Calibri" pitchFamily="34" charset="0"/>
              </a:rPr>
              <a:t>Name</a:t>
            </a:r>
            <a:r>
              <a:rPr lang="pt-PT" sz="2800" b="1" dirty="0">
                <a:latin typeface="Calibri" pitchFamily="34" charset="0"/>
              </a:rPr>
              <a:t> </a:t>
            </a:r>
            <a:r>
              <a:rPr lang="pt-PT" sz="2800" b="1" dirty="0" err="1">
                <a:latin typeface="Calibri" pitchFamily="34" charset="0"/>
              </a:rPr>
              <a:t>of</a:t>
            </a:r>
            <a:r>
              <a:rPr lang="pt-PT" sz="2800" b="1" dirty="0">
                <a:latin typeface="Calibri" pitchFamily="34" charset="0"/>
              </a:rPr>
              <a:t> </a:t>
            </a:r>
            <a:r>
              <a:rPr lang="pt-PT" sz="2800" b="1" dirty="0" err="1">
                <a:latin typeface="Calibri" pitchFamily="34" charset="0"/>
              </a:rPr>
              <a:t>the</a:t>
            </a:r>
            <a:r>
              <a:rPr lang="pt-PT" sz="2800" b="1" dirty="0">
                <a:latin typeface="Calibri" pitchFamily="34" charset="0"/>
              </a:rPr>
              <a:t> </a:t>
            </a:r>
            <a:r>
              <a:rPr lang="pt-PT" sz="2800" b="1" dirty="0" err="1">
                <a:latin typeface="Calibri" pitchFamily="34" charset="0"/>
              </a:rPr>
              <a:t>project</a:t>
            </a:r>
            <a:r>
              <a:rPr lang="pt-PT" sz="2800" b="1" dirty="0">
                <a:latin typeface="Calibri" pitchFamily="34" charset="0"/>
              </a:rPr>
              <a:t>: </a:t>
            </a:r>
            <a:r>
              <a:rPr lang="pt-PT" sz="2600" i="1" dirty="0">
                <a:latin typeface="Calibri" pitchFamily="34" charset="0"/>
              </a:rPr>
              <a:t>FROM SNOW DUNES TO SAND DUNES - Cultural </a:t>
            </a:r>
            <a:r>
              <a:rPr lang="pt-PT" sz="2600" i="1" dirty="0" err="1">
                <a:latin typeface="Calibri" pitchFamily="34" charset="0"/>
              </a:rPr>
              <a:t>diversity</a:t>
            </a:r>
            <a:r>
              <a:rPr lang="pt-PT" sz="2600" i="1" dirty="0">
                <a:latin typeface="Calibri" pitchFamily="34" charset="0"/>
              </a:rPr>
              <a:t> </a:t>
            </a:r>
            <a:r>
              <a:rPr lang="pt-PT" sz="2600" i="1" dirty="0" err="1">
                <a:latin typeface="Calibri" pitchFamily="34" charset="0"/>
              </a:rPr>
              <a:t>across</a:t>
            </a:r>
            <a:r>
              <a:rPr lang="pt-PT" sz="2600" i="1" dirty="0">
                <a:latin typeface="Calibri" pitchFamily="34" charset="0"/>
              </a:rPr>
              <a:t> </a:t>
            </a:r>
            <a:r>
              <a:rPr lang="pt-PT" sz="2600" i="1" dirty="0" err="1">
                <a:latin typeface="Calibri" pitchFamily="34" charset="0"/>
              </a:rPr>
              <a:t>Europe</a:t>
            </a:r>
            <a:r>
              <a:rPr lang="pt-PT" sz="2600" i="1" dirty="0">
                <a:latin typeface="Calibri" pitchFamily="34" charset="0"/>
              </a:rPr>
              <a:t> </a:t>
            </a:r>
            <a:r>
              <a:rPr lang="pt-PT" sz="2600" i="1" dirty="0" err="1">
                <a:latin typeface="Calibri" pitchFamily="34" charset="0"/>
              </a:rPr>
              <a:t>from</a:t>
            </a:r>
            <a:r>
              <a:rPr lang="pt-PT" sz="2600" i="1" dirty="0">
                <a:latin typeface="Calibri" pitchFamily="34" charset="0"/>
              </a:rPr>
              <a:t> NE to SW </a:t>
            </a:r>
          </a:p>
          <a:p>
            <a:endParaRPr lang="pt-PT" sz="2400" i="1" dirty="0"/>
          </a:p>
          <a:p>
            <a:r>
              <a:rPr lang="pt-PT" b="1" dirty="0">
                <a:latin typeface="Calibri" pitchFamily="34" charset="0"/>
              </a:rPr>
              <a:t>Project </a:t>
            </a:r>
            <a:r>
              <a:rPr lang="pt-PT" b="1" dirty="0" err="1">
                <a:latin typeface="Calibri" pitchFamily="34" charset="0"/>
              </a:rPr>
              <a:t>priorities</a:t>
            </a:r>
            <a:endParaRPr lang="pt-PT" b="1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pt-PT" sz="2600" dirty="0" err="1">
                <a:latin typeface="Calibri" pitchFamily="34" charset="0"/>
              </a:rPr>
              <a:t>enable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the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acquisition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and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development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of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key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competences</a:t>
            </a:r>
            <a:endParaRPr lang="pt-PT" sz="2600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pt-PT" sz="2600" dirty="0" err="1">
                <a:latin typeface="Calibri" pitchFamily="34" charset="0"/>
              </a:rPr>
              <a:t>understand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the</a:t>
            </a:r>
            <a:r>
              <a:rPr lang="pt-PT" sz="2600" dirty="0">
                <a:latin typeface="Calibri" pitchFamily="34" charset="0"/>
              </a:rPr>
              <a:t> social </a:t>
            </a:r>
            <a:r>
              <a:rPr lang="pt-PT" sz="2600" dirty="0" err="1">
                <a:latin typeface="Calibri" pitchFamily="34" charset="0"/>
              </a:rPr>
              <a:t>and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educational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value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of</a:t>
            </a:r>
            <a:r>
              <a:rPr lang="pt-PT" sz="2600" dirty="0">
                <a:latin typeface="Calibri" pitchFamily="34" charset="0"/>
              </a:rPr>
              <a:t> cultural </a:t>
            </a:r>
            <a:r>
              <a:rPr lang="pt-PT" sz="2600" dirty="0" err="1">
                <a:latin typeface="Calibri" pitchFamily="34" charset="0"/>
              </a:rPr>
              <a:t>heritage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and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its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contribution</a:t>
            </a:r>
            <a:r>
              <a:rPr lang="pt-PT" sz="2600" dirty="0">
                <a:latin typeface="Calibri" pitchFamily="34" charset="0"/>
              </a:rPr>
              <a:t> to job </a:t>
            </a:r>
            <a:r>
              <a:rPr lang="pt-PT" sz="2600" dirty="0" err="1">
                <a:latin typeface="Calibri" pitchFamily="34" charset="0"/>
              </a:rPr>
              <a:t>creation</a:t>
            </a:r>
            <a:r>
              <a:rPr lang="pt-PT" sz="2600" dirty="0">
                <a:latin typeface="Calibri" pitchFamily="34" charset="0"/>
              </a:rPr>
              <a:t>, </a:t>
            </a:r>
            <a:r>
              <a:rPr lang="pt-PT" sz="2600" dirty="0" err="1">
                <a:latin typeface="Calibri" pitchFamily="34" charset="0"/>
              </a:rPr>
              <a:t>economic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growth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and</a:t>
            </a:r>
            <a:r>
              <a:rPr lang="pt-PT" sz="2600" dirty="0">
                <a:latin typeface="Calibri" pitchFamily="34" charset="0"/>
              </a:rPr>
              <a:t> social </a:t>
            </a:r>
            <a:r>
              <a:rPr lang="pt-PT" sz="2600" dirty="0" err="1">
                <a:latin typeface="Calibri" pitchFamily="34" charset="0"/>
              </a:rPr>
              <a:t>cohesion</a:t>
            </a:r>
            <a:r>
              <a:rPr lang="pt-PT" sz="2600" dirty="0">
                <a:latin typeface="Calibri" pitchFamily="34" charset="0"/>
              </a:rPr>
              <a:t>.</a:t>
            </a:r>
          </a:p>
          <a:p>
            <a:pPr lvl="1"/>
            <a:endParaRPr lang="pt-PT" sz="2600" dirty="0">
              <a:latin typeface="Calibri" pitchFamily="34" charset="0"/>
            </a:endParaRPr>
          </a:p>
          <a:p>
            <a:r>
              <a:rPr lang="pt-PT" sz="2800" b="1" dirty="0" err="1">
                <a:latin typeface="Calibri" pitchFamily="34" charset="0"/>
              </a:rPr>
              <a:t>Topics</a:t>
            </a:r>
            <a:r>
              <a:rPr lang="pt-PT" sz="2800" b="1" dirty="0">
                <a:latin typeface="Calibri" pitchFamily="34" charset="0"/>
              </a:rPr>
              <a:t> </a:t>
            </a:r>
            <a:r>
              <a:rPr lang="pt-PT" sz="2800" b="1" dirty="0" err="1">
                <a:latin typeface="Calibri" pitchFamily="34" charset="0"/>
              </a:rPr>
              <a:t>of</a:t>
            </a:r>
            <a:r>
              <a:rPr lang="pt-PT" sz="2800" b="1" dirty="0">
                <a:latin typeface="Calibri" pitchFamily="34" charset="0"/>
              </a:rPr>
              <a:t> </a:t>
            </a:r>
            <a:r>
              <a:rPr lang="pt-PT" sz="2800" b="1" dirty="0" err="1">
                <a:latin typeface="Calibri" pitchFamily="34" charset="0"/>
              </a:rPr>
              <a:t>the</a:t>
            </a:r>
            <a:r>
              <a:rPr lang="pt-PT" sz="2800" b="1" dirty="0">
                <a:latin typeface="Calibri" pitchFamily="34" charset="0"/>
              </a:rPr>
              <a:t> </a:t>
            </a:r>
            <a:r>
              <a:rPr lang="pt-PT" sz="2800" b="1" dirty="0" err="1">
                <a:latin typeface="Calibri" pitchFamily="34" charset="0"/>
              </a:rPr>
              <a:t>project</a:t>
            </a:r>
            <a:r>
              <a:rPr lang="pt-PT" sz="2800" b="1" dirty="0">
                <a:latin typeface="Calibri" pitchFamily="34" charset="0"/>
              </a:rPr>
              <a:t>: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pt-PT" sz="2600" dirty="0">
                <a:latin typeface="Calibri" pitchFamily="34" charset="0"/>
              </a:rPr>
              <a:t>Digital </a:t>
            </a:r>
            <a:r>
              <a:rPr lang="pt-PT" sz="2600" dirty="0" err="1">
                <a:latin typeface="Calibri" pitchFamily="34" charset="0"/>
              </a:rPr>
              <a:t>skills</a:t>
            </a:r>
            <a:r>
              <a:rPr lang="pt-PT" sz="2600" dirty="0">
                <a:latin typeface="Calibri" pitchFamily="34" charset="0"/>
              </a:rPr>
              <a:t> – </a:t>
            </a:r>
            <a:r>
              <a:rPr lang="pt-PT" sz="2600" dirty="0" err="1">
                <a:latin typeface="Calibri" pitchFamily="34" charset="0"/>
              </a:rPr>
              <a:t>Information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and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Communications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Technology</a:t>
            </a:r>
            <a:endParaRPr lang="pt-PT" sz="2600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pt-PT" sz="2600" dirty="0" err="1">
                <a:latin typeface="Calibri" pitchFamily="34" charset="0"/>
              </a:rPr>
              <a:t>Creativity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and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culture</a:t>
            </a:r>
            <a:endParaRPr lang="pt-PT" sz="2600" dirty="0">
              <a:latin typeface="Calibri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pt-PT" sz="2600" dirty="0" err="1">
                <a:latin typeface="Calibri" pitchFamily="34" charset="0"/>
              </a:rPr>
              <a:t>Foreign</a:t>
            </a:r>
            <a:r>
              <a:rPr lang="pt-PT" sz="2600" dirty="0">
                <a:latin typeface="Calibri" pitchFamily="34" charset="0"/>
              </a:rPr>
              <a:t> </a:t>
            </a:r>
            <a:r>
              <a:rPr lang="pt-PT" sz="2600" dirty="0" err="1">
                <a:latin typeface="Calibri" pitchFamily="34" charset="0"/>
              </a:rPr>
              <a:t>languages</a:t>
            </a:r>
            <a:endParaRPr lang="pt-PT" sz="2600" dirty="0">
              <a:latin typeface="Calibri" pitchFamily="34" charset="0"/>
            </a:endParaRPr>
          </a:p>
          <a:p>
            <a:pPr>
              <a:buNone/>
            </a:pPr>
            <a:endParaRPr lang="pt-PT" dirty="0"/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location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8162" y="414123"/>
            <a:ext cx="7392887" cy="47594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000" b="1" dirty="0">
                <a:latin typeface="Calibri" pitchFamily="34" charset="0"/>
              </a:rPr>
              <a:t>Country: Portugal</a:t>
            </a:r>
            <a:endParaRPr lang="pt-PT" sz="2000" dirty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000" i="1" dirty="0">
                <a:latin typeface="Calibri" pitchFamily="34" charset="0"/>
              </a:rPr>
              <a:t>	</a:t>
            </a:r>
            <a:r>
              <a:rPr lang="pt-PT" sz="1800" i="1" dirty="0">
                <a:latin typeface="Calibri" pitchFamily="34" charset="0"/>
              </a:rPr>
              <a:t> (- 2 </a:t>
            </a:r>
            <a:r>
              <a:rPr lang="pt-PT" sz="1800" i="1" dirty="0" err="1">
                <a:latin typeface="Calibri" pitchFamily="34" charset="0"/>
              </a:rPr>
              <a:t>hours</a:t>
            </a:r>
            <a:r>
              <a:rPr lang="pt-PT" sz="1800" i="1" dirty="0">
                <a:latin typeface="Calibri" pitchFamily="34" charset="0"/>
              </a:rPr>
              <a:t> </a:t>
            </a:r>
            <a:r>
              <a:rPr lang="pt-PT" sz="1800" i="1" dirty="0" err="1">
                <a:latin typeface="Calibri" pitchFamily="34" charset="0"/>
              </a:rPr>
              <a:t>than</a:t>
            </a:r>
            <a:r>
              <a:rPr lang="pt-PT" sz="1800" i="1" dirty="0">
                <a:latin typeface="Calibri" pitchFamily="34" charset="0"/>
              </a:rPr>
              <a:t> </a:t>
            </a:r>
            <a:r>
              <a:rPr lang="pt-PT" sz="1800" i="1" dirty="0" err="1">
                <a:latin typeface="Calibri" pitchFamily="34" charset="0"/>
              </a:rPr>
              <a:t>Finland</a:t>
            </a:r>
            <a:r>
              <a:rPr lang="pt-PT" sz="2000" i="1" dirty="0">
                <a:latin typeface="Calibri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sz="2000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000" b="1" dirty="0" err="1">
                <a:latin typeface="Calibri" pitchFamily="34" charset="0"/>
              </a:rPr>
              <a:t>Region</a:t>
            </a:r>
            <a:r>
              <a:rPr lang="pt-PT" sz="2000" b="1" dirty="0">
                <a:latin typeface="Calibri" pitchFamily="34" charset="0"/>
              </a:rPr>
              <a:t>: </a:t>
            </a:r>
            <a:r>
              <a:rPr lang="pt-PT" sz="2000" dirty="0"/>
              <a:t>Alentejo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000" b="1" dirty="0" err="1">
                <a:latin typeface="Calibri" pitchFamily="34" charset="0"/>
              </a:rPr>
              <a:t>Location</a:t>
            </a:r>
            <a:r>
              <a:rPr lang="pt-PT" sz="2000" b="1" dirty="0">
                <a:latin typeface="Calibri" pitchFamily="34" charset="0"/>
              </a:rPr>
              <a:t>: </a:t>
            </a:r>
            <a:r>
              <a:rPr lang="pt-PT" sz="2000" dirty="0"/>
              <a:t>Vila Nova de Milfontes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000" b="1" dirty="0" err="1"/>
              <a:t>Airport</a:t>
            </a:r>
            <a:r>
              <a:rPr lang="pt-PT" sz="2000" b="1" dirty="0"/>
              <a:t>: </a:t>
            </a:r>
            <a:r>
              <a:rPr lang="pt-PT" sz="2000" dirty="0" err="1"/>
              <a:t>Lisbon</a:t>
            </a:r>
            <a:endParaRPr lang="pt-PT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000" b="1" dirty="0" err="1"/>
              <a:t>Spoken</a:t>
            </a:r>
            <a:r>
              <a:rPr lang="pt-PT" sz="2000" b="1" dirty="0"/>
              <a:t> </a:t>
            </a:r>
            <a:r>
              <a:rPr lang="pt-PT" sz="2000" b="1" dirty="0" err="1"/>
              <a:t>language</a:t>
            </a:r>
            <a:r>
              <a:rPr lang="pt-PT" sz="2000" dirty="0"/>
              <a:t>: Portuguese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sz="2000" b="1" dirty="0" err="1">
                <a:latin typeface="Calibri" pitchFamily="34" charset="0"/>
              </a:rPr>
              <a:t>Tourism</a:t>
            </a:r>
            <a:r>
              <a:rPr lang="pt-PT" sz="2000" b="1" dirty="0">
                <a:latin typeface="Calibri" pitchFamily="34" charset="0"/>
              </a:rPr>
              <a:t>: </a:t>
            </a:r>
            <a:r>
              <a:rPr lang="pt-PT" sz="2000" dirty="0">
                <a:latin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</a:rPr>
              <a:t>nature</a:t>
            </a:r>
            <a:r>
              <a:rPr lang="pt-PT" sz="2000" dirty="0">
                <a:latin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</a:rPr>
              <a:t>tourism</a:t>
            </a:r>
            <a:r>
              <a:rPr lang="pt-PT" sz="2000" dirty="0">
                <a:latin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</a:rPr>
              <a:t>with</a:t>
            </a:r>
            <a:r>
              <a:rPr lang="pt-PT" sz="2000" dirty="0">
                <a:latin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</a:rPr>
              <a:t>diversified</a:t>
            </a:r>
            <a:r>
              <a:rPr lang="pt-PT" sz="2000" dirty="0">
                <a:latin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</a:rPr>
              <a:t>activities</a:t>
            </a:r>
            <a:r>
              <a:rPr lang="pt-PT" sz="2000" dirty="0">
                <a:latin typeface="Calibri" pitchFamily="34" charset="0"/>
              </a:rPr>
              <a:t> </a:t>
            </a:r>
            <a:r>
              <a:rPr lang="pt-PT" sz="2000" dirty="0" err="1">
                <a:latin typeface="Calibri" pitchFamily="34" charset="0"/>
              </a:rPr>
              <a:t>such</a:t>
            </a:r>
            <a:r>
              <a:rPr lang="pt-PT" sz="2000" dirty="0">
                <a:latin typeface="Calibri" pitchFamily="34" charset="0"/>
              </a:rPr>
              <a:t> as </a:t>
            </a:r>
            <a:r>
              <a:rPr lang="pt-PT" sz="2000" dirty="0" err="1">
                <a:latin typeface="Calibri" pitchFamily="34" charset="0"/>
              </a:rPr>
              <a:t>trekking</a:t>
            </a:r>
            <a:r>
              <a:rPr lang="pt-PT" sz="2000" dirty="0">
                <a:latin typeface="Calibri" pitchFamily="34" charset="0"/>
              </a:rPr>
              <a:t>, </a:t>
            </a:r>
            <a:r>
              <a:rPr lang="pt-PT" sz="2000" dirty="0" err="1">
                <a:latin typeface="Calibri" pitchFamily="34" charset="0"/>
              </a:rPr>
              <a:t>surfing</a:t>
            </a:r>
            <a:r>
              <a:rPr lang="pt-PT" sz="2000" dirty="0">
                <a:latin typeface="Calibri" pitchFamily="34" charset="0"/>
              </a:rPr>
              <a:t>, </a:t>
            </a:r>
            <a:r>
              <a:rPr lang="pt-PT" sz="2000" dirty="0" err="1">
                <a:latin typeface="Calibri" pitchFamily="34" charset="0"/>
              </a:rPr>
              <a:t>paddle</a:t>
            </a:r>
            <a:r>
              <a:rPr lang="pt-PT" sz="2000" dirty="0">
                <a:latin typeface="Calibri" pitchFamily="34" charset="0"/>
              </a:rPr>
              <a:t>, </a:t>
            </a:r>
            <a:r>
              <a:rPr lang="pt-PT" sz="2000" dirty="0" err="1">
                <a:latin typeface="Calibri" pitchFamily="34" charset="0"/>
              </a:rPr>
              <a:t>canoeing</a:t>
            </a:r>
            <a:r>
              <a:rPr lang="pt-PT" sz="2000" dirty="0">
                <a:latin typeface="Calibri" pitchFamily="34" charset="0"/>
              </a:rPr>
              <a:t>, </a:t>
            </a:r>
            <a:r>
              <a:rPr lang="pt-PT" sz="2000" dirty="0" err="1">
                <a:latin typeface="Calibri" pitchFamily="34" charset="0"/>
              </a:rPr>
              <a:t>fishing</a:t>
            </a:r>
            <a:r>
              <a:rPr lang="pt-PT" sz="2000" dirty="0">
                <a:latin typeface="Calibri" pitchFamily="34" charset="0"/>
              </a:rPr>
              <a:t> …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pt-PT" sz="2000" i="1" dirty="0">
              <a:latin typeface="Calibri" pitchFamily="34" charset="0"/>
            </a:endParaRPr>
          </a:p>
        </p:txBody>
      </p:sp>
      <p:pic>
        <p:nvPicPr>
          <p:cNvPr id="9" name="Imagem 8" descr="2299f033a91d6a95fe52ca709672719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4732" y="188640"/>
            <a:ext cx="3048000" cy="33337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70EA1CA-FF0C-864A-8FB7-497B44106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91" y="3993199"/>
            <a:ext cx="5014913" cy="267616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30EF4FF-49A4-B248-8955-D1CD6951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29" y="381295"/>
            <a:ext cx="1511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4362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project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3813" y="476672"/>
            <a:ext cx="10287000" cy="4759424"/>
          </a:xfrm>
        </p:spPr>
        <p:txBody>
          <a:bodyPr>
            <a:normAutofit/>
          </a:bodyPr>
          <a:lstStyle/>
          <a:p>
            <a:r>
              <a:rPr lang="pt-PT" sz="2800" b="1" dirty="0" err="1">
                <a:latin typeface="Calibri" pitchFamily="34" charset="0"/>
              </a:rPr>
              <a:t>Expected</a:t>
            </a:r>
            <a:r>
              <a:rPr lang="pt-PT" sz="2800" b="1" dirty="0">
                <a:latin typeface="Calibri" pitchFamily="34" charset="0"/>
              </a:rPr>
              <a:t> </a:t>
            </a:r>
            <a:r>
              <a:rPr lang="pt-PT" sz="2800" b="1" dirty="0" err="1">
                <a:latin typeface="Calibri" pitchFamily="34" charset="0"/>
              </a:rPr>
              <a:t>outcomes</a:t>
            </a:r>
            <a:r>
              <a:rPr lang="pt-PT" sz="2800" b="1" dirty="0">
                <a:latin typeface="Calibri" pitchFamily="34" charset="0"/>
              </a:rPr>
              <a:t> </a:t>
            </a:r>
            <a:r>
              <a:rPr lang="pt-PT" sz="2800" b="1" dirty="0" err="1">
                <a:latin typeface="Calibri" pitchFamily="34" charset="0"/>
              </a:rPr>
              <a:t>of</a:t>
            </a:r>
            <a:r>
              <a:rPr lang="pt-PT" sz="2800" b="1" dirty="0">
                <a:latin typeface="Calibri" pitchFamily="34" charset="0"/>
              </a:rPr>
              <a:t> </a:t>
            </a:r>
            <a:r>
              <a:rPr lang="pt-PT" sz="2800" b="1" dirty="0" err="1">
                <a:latin typeface="Calibri" pitchFamily="34" charset="0"/>
              </a:rPr>
              <a:t>the</a:t>
            </a:r>
            <a:r>
              <a:rPr lang="pt-PT" sz="2800" b="1" dirty="0">
                <a:latin typeface="Calibri" pitchFamily="34" charset="0"/>
              </a:rPr>
              <a:t> </a:t>
            </a:r>
            <a:r>
              <a:rPr lang="pt-PT" sz="2800" b="1" dirty="0" err="1">
                <a:latin typeface="Calibri" pitchFamily="34" charset="0"/>
              </a:rPr>
              <a:t>project</a:t>
            </a:r>
            <a:r>
              <a:rPr lang="pt-PT" sz="2800" b="1" dirty="0">
                <a:latin typeface="Calibri" pitchFamily="34" charset="0"/>
              </a:rPr>
              <a:t>:</a:t>
            </a:r>
          </a:p>
          <a:p>
            <a:pPr marL="787400" lvl="1" indent="-457200">
              <a:buSzPct val="100000"/>
              <a:buFont typeface="+mj-lt"/>
              <a:buAutoNum type="arabicPeriod"/>
            </a:pPr>
            <a:r>
              <a:rPr lang="pt-PT" sz="2000" b="1" dirty="0">
                <a:solidFill>
                  <a:schemeClr val="accent2"/>
                </a:solidFill>
              </a:rPr>
              <a:t>To </a:t>
            </a:r>
            <a:r>
              <a:rPr lang="pt-PT" sz="2000" b="1" dirty="0" err="1">
                <a:solidFill>
                  <a:schemeClr val="accent2"/>
                </a:solidFill>
              </a:rPr>
              <a:t>learn</a:t>
            </a:r>
            <a:r>
              <a:rPr lang="pt-PT" sz="2000" b="1" dirty="0">
                <a:solidFill>
                  <a:schemeClr val="accent2"/>
                </a:solidFill>
              </a:rPr>
              <a:t> </a:t>
            </a:r>
            <a:r>
              <a:rPr lang="pt-PT" sz="2000" b="1" dirty="0" err="1">
                <a:solidFill>
                  <a:schemeClr val="accent2"/>
                </a:solidFill>
              </a:rPr>
              <a:t>about</a:t>
            </a:r>
            <a:r>
              <a:rPr lang="pt-PT" sz="2000" b="1" dirty="0">
                <a:solidFill>
                  <a:schemeClr val="accent2"/>
                </a:solidFill>
              </a:rPr>
              <a:t> cultural </a:t>
            </a:r>
            <a:r>
              <a:rPr lang="pt-PT" sz="2000" b="1" dirty="0" err="1">
                <a:solidFill>
                  <a:schemeClr val="accent2"/>
                </a:solidFill>
              </a:rPr>
              <a:t>heritage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787400" lvl="1" indent="-457200">
              <a:buSzPct val="100000"/>
              <a:buNone/>
            </a:pPr>
            <a:r>
              <a:rPr lang="pt-PT" sz="2000" dirty="0"/>
              <a:t>	</a:t>
            </a:r>
            <a:r>
              <a:rPr lang="pt-PT" sz="2000" dirty="0" err="1"/>
              <a:t>Participants</a:t>
            </a:r>
            <a:r>
              <a:rPr lang="pt-PT" sz="2000" dirty="0"/>
              <a:t> </a:t>
            </a:r>
            <a:r>
              <a:rPr lang="pt-PT" sz="2000" dirty="0" err="1"/>
              <a:t>increase</a:t>
            </a:r>
            <a:r>
              <a:rPr lang="pt-PT" sz="2000" dirty="0"/>
              <a:t> </a:t>
            </a:r>
            <a:r>
              <a:rPr lang="pt-PT" sz="2000" dirty="0" err="1"/>
              <a:t>their</a:t>
            </a:r>
            <a:r>
              <a:rPr lang="pt-PT" sz="2000" dirty="0"/>
              <a:t> </a:t>
            </a:r>
            <a:r>
              <a:rPr lang="pt-PT" sz="2000" dirty="0" err="1"/>
              <a:t>knowledge</a:t>
            </a:r>
            <a:r>
              <a:rPr lang="pt-PT" sz="2000" dirty="0"/>
              <a:t> </a:t>
            </a:r>
            <a:r>
              <a:rPr lang="pt-PT" sz="2000" dirty="0" err="1"/>
              <a:t>about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culture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their</a:t>
            </a:r>
            <a:r>
              <a:rPr lang="pt-PT" sz="2000" dirty="0"/>
              <a:t> </a:t>
            </a:r>
            <a:r>
              <a:rPr lang="pt-PT" sz="2000" dirty="0" err="1"/>
              <a:t>own</a:t>
            </a:r>
            <a:r>
              <a:rPr lang="pt-PT" sz="2000" dirty="0"/>
              <a:t> country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country </a:t>
            </a:r>
            <a:r>
              <a:rPr lang="pt-PT" sz="2000" dirty="0" err="1"/>
              <a:t>they</a:t>
            </a:r>
            <a:r>
              <a:rPr lang="pt-PT" sz="2000" dirty="0"/>
              <a:t> </a:t>
            </a:r>
            <a:r>
              <a:rPr lang="pt-PT" sz="2000" dirty="0" err="1"/>
              <a:t>will</a:t>
            </a:r>
            <a:r>
              <a:rPr lang="pt-PT" sz="2000" dirty="0"/>
              <a:t> </a:t>
            </a:r>
            <a:r>
              <a:rPr lang="pt-PT" sz="2000" dirty="0" err="1"/>
              <a:t>visit</a:t>
            </a:r>
            <a:r>
              <a:rPr lang="pt-PT" sz="2000" dirty="0"/>
              <a:t>. </a:t>
            </a:r>
            <a:r>
              <a:rPr lang="pt-PT" sz="2000" dirty="0" err="1"/>
              <a:t>They</a:t>
            </a:r>
            <a:r>
              <a:rPr lang="pt-PT" sz="2000" dirty="0"/>
              <a:t> </a:t>
            </a:r>
            <a:r>
              <a:rPr lang="pt-PT" sz="2000" dirty="0" err="1"/>
              <a:t>become</a:t>
            </a:r>
            <a:r>
              <a:rPr lang="pt-PT" sz="2000" dirty="0"/>
              <a:t> more </a:t>
            </a:r>
            <a:r>
              <a:rPr lang="pt-PT" sz="2000" dirty="0" err="1"/>
              <a:t>aware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importance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cultural </a:t>
            </a:r>
            <a:r>
              <a:rPr lang="pt-PT" sz="2000" dirty="0" err="1"/>
              <a:t>heritage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its</a:t>
            </a:r>
            <a:r>
              <a:rPr lang="pt-PT" sz="2000" dirty="0"/>
              <a:t> </a:t>
            </a:r>
            <a:r>
              <a:rPr lang="pt-PT" sz="2000" dirty="0" err="1"/>
              <a:t>diversity</a:t>
            </a:r>
            <a:r>
              <a:rPr lang="pt-PT" sz="2000" dirty="0"/>
              <a:t>.</a:t>
            </a:r>
            <a:endParaRPr lang="pt-PT" sz="2000" b="1" dirty="0"/>
          </a:p>
          <a:p>
            <a:pPr marL="787400" lvl="1" indent="-457200">
              <a:buSzPct val="100000"/>
              <a:buNone/>
            </a:pPr>
            <a:endParaRPr lang="pt-PT" sz="2000" b="1" dirty="0"/>
          </a:p>
          <a:p>
            <a:pPr marL="787400" lvl="1" indent="-457200">
              <a:buSzPct val="100000"/>
              <a:buFont typeface="+mj-lt"/>
              <a:buAutoNum type="arabicPeriod" startAt="2"/>
            </a:pPr>
            <a:r>
              <a:rPr lang="pt-PT" sz="2000" b="1" dirty="0">
                <a:solidFill>
                  <a:schemeClr val="accent2"/>
                </a:solidFill>
              </a:rPr>
              <a:t>To improve </a:t>
            </a:r>
            <a:r>
              <a:rPr lang="pt-PT" sz="2000" b="1" dirty="0" err="1">
                <a:solidFill>
                  <a:schemeClr val="accent2"/>
                </a:solidFill>
              </a:rPr>
              <a:t>knowledge</a:t>
            </a:r>
            <a:r>
              <a:rPr lang="pt-PT" sz="2000" b="1" dirty="0">
                <a:solidFill>
                  <a:schemeClr val="accent2"/>
                </a:solidFill>
              </a:rPr>
              <a:t> </a:t>
            </a:r>
            <a:r>
              <a:rPr lang="pt-PT" sz="2000" b="1" i="1" dirty="0">
                <a:solidFill>
                  <a:schemeClr val="accent2"/>
                </a:solidFill>
              </a:rPr>
              <a:t>(hard </a:t>
            </a:r>
            <a:r>
              <a:rPr lang="pt-PT" sz="2000" b="1" i="1" dirty="0" err="1">
                <a:solidFill>
                  <a:schemeClr val="accent2"/>
                </a:solidFill>
              </a:rPr>
              <a:t>skills</a:t>
            </a:r>
            <a:r>
              <a:rPr lang="pt-PT" sz="2000" b="1" i="1" dirty="0">
                <a:solidFill>
                  <a:schemeClr val="accent2"/>
                </a:solidFill>
              </a:rPr>
              <a:t>)</a:t>
            </a:r>
          </a:p>
          <a:p>
            <a:pPr marL="1071563" lvl="1" indent="-268288">
              <a:buSzPct val="100000"/>
            </a:pPr>
            <a:r>
              <a:rPr lang="pt-PT" sz="2000" dirty="0" err="1"/>
              <a:t>about</a:t>
            </a:r>
            <a:r>
              <a:rPr lang="pt-PT" sz="2000" dirty="0"/>
              <a:t> a </a:t>
            </a:r>
            <a:r>
              <a:rPr lang="pt-PT" sz="2000" dirty="0" err="1"/>
              <a:t>foreign</a:t>
            </a:r>
            <a:r>
              <a:rPr lang="pt-PT" sz="2000" dirty="0"/>
              <a:t> country: cultural </a:t>
            </a:r>
            <a:r>
              <a:rPr lang="pt-PT" sz="2000" dirty="0" err="1"/>
              <a:t>buildings</a:t>
            </a:r>
            <a:r>
              <a:rPr lang="pt-PT" sz="2000" dirty="0"/>
              <a:t>, </a:t>
            </a:r>
            <a:r>
              <a:rPr lang="pt-PT" sz="2000" dirty="0" err="1"/>
              <a:t>monuments</a:t>
            </a:r>
            <a:r>
              <a:rPr lang="pt-PT" sz="2000" dirty="0"/>
              <a:t>, </a:t>
            </a:r>
            <a:r>
              <a:rPr lang="pt-PT" sz="2000" dirty="0" err="1"/>
              <a:t>language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food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partner</a:t>
            </a:r>
            <a:r>
              <a:rPr lang="pt-PT" sz="2000" dirty="0"/>
              <a:t> country;</a:t>
            </a:r>
          </a:p>
          <a:p>
            <a:pPr marL="1071563" lvl="1" indent="-268288">
              <a:buSzPct val="100000"/>
            </a:pP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communication</a:t>
            </a:r>
            <a:r>
              <a:rPr lang="pt-PT" sz="2000" dirty="0"/>
              <a:t> in </a:t>
            </a:r>
            <a:r>
              <a:rPr lang="pt-PT" sz="2000" dirty="0" err="1"/>
              <a:t>English</a:t>
            </a:r>
            <a:r>
              <a:rPr lang="pt-PT" sz="2000" dirty="0"/>
              <a:t>;</a:t>
            </a:r>
          </a:p>
          <a:p>
            <a:pPr marL="1071563" lvl="1" indent="-268288">
              <a:buSzPct val="100000"/>
            </a:pP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communication</a:t>
            </a:r>
            <a:r>
              <a:rPr lang="pt-PT" sz="2000" dirty="0"/>
              <a:t> in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language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partner</a:t>
            </a:r>
            <a:r>
              <a:rPr lang="pt-PT" sz="2000" dirty="0"/>
              <a:t> country, </a:t>
            </a:r>
            <a:r>
              <a:rPr lang="pt-PT" sz="2000" dirty="0" err="1"/>
              <a:t>Finnish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Portuguese; </a:t>
            </a:r>
          </a:p>
          <a:p>
            <a:pPr marL="1071563" lvl="1" indent="-268288">
              <a:buSzPct val="100000"/>
            </a:pPr>
            <a:r>
              <a:rPr lang="pt-PT" sz="2000" dirty="0" err="1"/>
              <a:t>organisational</a:t>
            </a:r>
            <a:r>
              <a:rPr lang="pt-PT" sz="2000" dirty="0"/>
              <a:t> </a:t>
            </a:r>
            <a:r>
              <a:rPr lang="pt-PT" sz="2000" dirty="0" err="1"/>
              <a:t>skills</a:t>
            </a:r>
            <a:r>
              <a:rPr lang="pt-PT" sz="2000" dirty="0"/>
              <a:t> </a:t>
            </a:r>
            <a:r>
              <a:rPr lang="pt-PT" sz="2000" dirty="0" err="1"/>
              <a:t>through</a:t>
            </a:r>
            <a:r>
              <a:rPr lang="pt-PT" sz="2000" dirty="0"/>
              <a:t> </a:t>
            </a:r>
            <a:r>
              <a:rPr lang="pt-PT" sz="2000" dirty="0" err="1"/>
              <a:t>planning</a:t>
            </a:r>
            <a:r>
              <a:rPr lang="pt-PT" sz="2000" dirty="0"/>
              <a:t> </a:t>
            </a:r>
            <a:r>
              <a:rPr lang="pt-PT" sz="2000" dirty="0" err="1"/>
              <a:t>activities</a:t>
            </a:r>
            <a:r>
              <a:rPr lang="pt-PT" sz="2000" dirty="0"/>
              <a:t>, </a:t>
            </a:r>
            <a:r>
              <a:rPr lang="pt-PT" sz="2000" dirty="0" err="1"/>
              <a:t>booking</a:t>
            </a:r>
            <a:r>
              <a:rPr lang="pt-PT" sz="2000" dirty="0"/>
              <a:t> </a:t>
            </a:r>
            <a:r>
              <a:rPr lang="pt-PT" sz="2000" dirty="0" err="1"/>
              <a:t>travel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accommodation</a:t>
            </a:r>
            <a:r>
              <a:rPr lang="pt-PT" sz="2000" dirty="0"/>
              <a:t>, </a:t>
            </a:r>
            <a:r>
              <a:rPr lang="pt-PT" sz="2000" dirty="0" err="1"/>
              <a:t>running</a:t>
            </a:r>
            <a:r>
              <a:rPr lang="pt-PT" sz="2000" dirty="0"/>
              <a:t> workshops, etc</a:t>
            </a:r>
            <a:r>
              <a:rPr lang="pt-PT" sz="2100" dirty="0"/>
              <a:t>.</a:t>
            </a:r>
          </a:p>
          <a:p>
            <a:pPr>
              <a:buNone/>
            </a:pPr>
            <a:endParaRPr lang="pt-PT" b="1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project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93813" y="476672"/>
            <a:ext cx="10287000" cy="4759424"/>
          </a:xfrm>
        </p:spPr>
        <p:txBody>
          <a:bodyPr>
            <a:normAutofit/>
          </a:bodyPr>
          <a:lstStyle/>
          <a:p>
            <a:r>
              <a:rPr lang="pt-PT" b="1" dirty="0" err="1">
                <a:latin typeface="Calibri" pitchFamily="34" charset="0"/>
              </a:rPr>
              <a:t>Expected</a:t>
            </a:r>
            <a:r>
              <a:rPr lang="pt-PT" b="1" dirty="0">
                <a:latin typeface="Calibri" pitchFamily="34" charset="0"/>
              </a:rPr>
              <a:t> </a:t>
            </a:r>
            <a:r>
              <a:rPr lang="pt-PT" b="1" dirty="0" err="1">
                <a:latin typeface="Calibri" pitchFamily="34" charset="0"/>
              </a:rPr>
              <a:t>results</a:t>
            </a:r>
            <a:r>
              <a:rPr lang="pt-PT" b="1" dirty="0">
                <a:latin typeface="Calibri" pitchFamily="34" charset="0"/>
              </a:rPr>
              <a:t> </a:t>
            </a:r>
            <a:r>
              <a:rPr lang="pt-PT" b="1" dirty="0" err="1">
                <a:latin typeface="Calibri" pitchFamily="34" charset="0"/>
              </a:rPr>
              <a:t>of</a:t>
            </a:r>
            <a:r>
              <a:rPr lang="pt-PT" b="1" dirty="0">
                <a:latin typeface="Calibri" pitchFamily="34" charset="0"/>
              </a:rPr>
              <a:t> </a:t>
            </a:r>
            <a:r>
              <a:rPr lang="pt-PT" b="1" dirty="0" err="1">
                <a:latin typeface="Calibri" pitchFamily="34" charset="0"/>
              </a:rPr>
              <a:t>the</a:t>
            </a:r>
            <a:r>
              <a:rPr lang="pt-PT" b="1" dirty="0">
                <a:latin typeface="Calibri" pitchFamily="34" charset="0"/>
              </a:rPr>
              <a:t> </a:t>
            </a:r>
            <a:r>
              <a:rPr lang="pt-PT" b="1" dirty="0" err="1">
                <a:latin typeface="Calibri" pitchFamily="34" charset="0"/>
              </a:rPr>
              <a:t>project</a:t>
            </a:r>
            <a:r>
              <a:rPr lang="pt-PT" sz="2800" b="1" dirty="0">
                <a:latin typeface="Calibri" pitchFamily="34" charset="0"/>
              </a:rPr>
              <a:t>: </a:t>
            </a:r>
            <a:r>
              <a:rPr lang="pt-PT" sz="2400" dirty="0">
                <a:latin typeface="Calibri" pitchFamily="34" charset="0"/>
              </a:rPr>
              <a:t>(</a:t>
            </a:r>
            <a:r>
              <a:rPr lang="pt-PT" sz="2400" dirty="0" err="1">
                <a:latin typeface="Calibri" pitchFamily="34" charset="0"/>
              </a:rPr>
              <a:t>continued</a:t>
            </a:r>
            <a:r>
              <a:rPr lang="pt-PT" sz="2400" dirty="0">
                <a:latin typeface="Calibri" pitchFamily="34" charset="0"/>
              </a:rPr>
              <a:t>)</a:t>
            </a:r>
            <a:endParaRPr lang="pt-PT" sz="2800" dirty="0">
              <a:latin typeface="Calibri" pitchFamily="34" charset="0"/>
            </a:endParaRPr>
          </a:p>
          <a:p>
            <a:pPr marL="787400" lvl="1" indent="-457200">
              <a:buSzPct val="100000"/>
              <a:buFont typeface="+mj-lt"/>
              <a:buAutoNum type="arabicPeriod" startAt="3"/>
            </a:pPr>
            <a:r>
              <a:rPr lang="pt-PT" sz="2000" b="1" dirty="0">
                <a:solidFill>
                  <a:schemeClr val="accent2"/>
                </a:solidFill>
              </a:rPr>
              <a:t>To improve </a:t>
            </a:r>
            <a:r>
              <a:rPr lang="pt-PT" sz="2000" b="1" dirty="0" err="1">
                <a:solidFill>
                  <a:schemeClr val="accent2"/>
                </a:solidFill>
              </a:rPr>
              <a:t>skills</a:t>
            </a:r>
            <a:r>
              <a:rPr lang="pt-PT" sz="2000" b="1" dirty="0">
                <a:solidFill>
                  <a:schemeClr val="accent2"/>
                </a:solidFill>
              </a:rPr>
              <a:t> </a:t>
            </a:r>
            <a:r>
              <a:rPr lang="pt-PT" sz="2000" b="1" i="1" dirty="0">
                <a:solidFill>
                  <a:schemeClr val="accent2"/>
                </a:solidFill>
              </a:rPr>
              <a:t>(soft </a:t>
            </a:r>
            <a:r>
              <a:rPr lang="pt-PT" sz="2000" b="1" i="1" dirty="0" err="1">
                <a:solidFill>
                  <a:schemeClr val="accent2"/>
                </a:solidFill>
              </a:rPr>
              <a:t>skills</a:t>
            </a:r>
            <a:r>
              <a:rPr lang="pt-PT" sz="2000" b="1" i="1" dirty="0">
                <a:solidFill>
                  <a:schemeClr val="accent2"/>
                </a:solidFill>
              </a:rPr>
              <a:t>)</a:t>
            </a:r>
          </a:p>
          <a:p>
            <a:pPr marL="1071563" lvl="1" indent="-268288">
              <a:buSzPct val="100000"/>
            </a:pPr>
            <a:r>
              <a:rPr lang="pt-PT" sz="2000" dirty="0" err="1"/>
              <a:t>teamwork</a:t>
            </a:r>
            <a:r>
              <a:rPr lang="pt-PT" sz="2000" dirty="0"/>
              <a:t>;</a:t>
            </a:r>
          </a:p>
          <a:p>
            <a:pPr marL="1071563" lvl="1" indent="-268288">
              <a:buSzPct val="100000"/>
            </a:pPr>
            <a:r>
              <a:rPr lang="pt-PT" sz="2000" dirty="0" err="1"/>
              <a:t>communication</a:t>
            </a:r>
            <a:r>
              <a:rPr lang="pt-PT" sz="2000" dirty="0"/>
              <a:t>;</a:t>
            </a:r>
          </a:p>
          <a:p>
            <a:pPr marL="1071563" lvl="1" indent="-268288">
              <a:buSzPct val="100000"/>
            </a:pPr>
            <a:r>
              <a:rPr lang="pt-PT" sz="2000" dirty="0" err="1"/>
              <a:t>punctuality</a:t>
            </a:r>
            <a:r>
              <a:rPr lang="pt-PT" sz="2000" dirty="0"/>
              <a:t>;</a:t>
            </a:r>
          </a:p>
          <a:p>
            <a:pPr marL="1071563" lvl="1" indent="-268288">
              <a:buSzPct val="100000"/>
            </a:pPr>
            <a:r>
              <a:rPr lang="pt-PT" sz="2000" dirty="0" err="1"/>
              <a:t>tolerance</a:t>
            </a:r>
            <a:r>
              <a:rPr lang="pt-PT" sz="2000" dirty="0"/>
              <a:t>;</a:t>
            </a:r>
          </a:p>
          <a:p>
            <a:pPr marL="1071563" lvl="1" indent="-268288">
              <a:buSzPct val="100000"/>
            </a:pPr>
            <a:r>
              <a:rPr lang="pt-PT" sz="2000" dirty="0" err="1"/>
              <a:t>flexibility</a:t>
            </a:r>
            <a:r>
              <a:rPr lang="pt-PT" sz="2000" dirty="0"/>
              <a:t>;</a:t>
            </a:r>
          </a:p>
          <a:p>
            <a:pPr marL="1071563" lvl="1" indent="-268288">
              <a:buSzPct val="100000"/>
            </a:pPr>
            <a:r>
              <a:rPr lang="pt-PT" sz="2000" dirty="0" err="1"/>
              <a:t>ability</a:t>
            </a:r>
            <a:r>
              <a:rPr lang="pt-PT" sz="2000" dirty="0"/>
              <a:t> to </a:t>
            </a:r>
            <a:r>
              <a:rPr lang="pt-PT" sz="2000" dirty="0" err="1"/>
              <a:t>adapt</a:t>
            </a:r>
            <a:endParaRPr lang="pt-PT" sz="2000" dirty="0"/>
          </a:p>
          <a:p>
            <a:pPr marL="1071563" lvl="1" indent="-268288">
              <a:buSzPct val="100000"/>
            </a:pPr>
            <a:r>
              <a:rPr lang="pt-PT" sz="2000" dirty="0"/>
              <a:t>…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510B4-0FA8-884C-8B7D-C10ECD9B8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Day</a:t>
            </a:r>
            <a:r>
              <a:rPr lang="pt-PT" dirty="0"/>
              <a:t> 1 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A13353-2BD6-5B4D-A23C-24A0A5398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Arrival (</a:t>
            </a:r>
            <a:r>
              <a:rPr lang="pt-PT" dirty="0" err="1"/>
              <a:t>Lisbon</a:t>
            </a:r>
            <a:r>
              <a:rPr lang="pt-PT" dirty="0"/>
              <a:t>): 21:10</a:t>
            </a:r>
          </a:p>
          <a:p>
            <a:r>
              <a:rPr lang="pt-PT" dirty="0"/>
              <a:t>Travelling to Vila Nova de Milfontes </a:t>
            </a:r>
            <a:r>
              <a:rPr lang="pt-PT" dirty="0" err="1"/>
              <a:t>by</a:t>
            </a:r>
            <a:r>
              <a:rPr lang="pt-PT" dirty="0"/>
              <a:t> bus </a:t>
            </a:r>
          </a:p>
          <a:p>
            <a:pPr lvl="1"/>
            <a:r>
              <a:rPr lang="pt-PT" dirty="0"/>
              <a:t>Stop for </a:t>
            </a:r>
            <a:r>
              <a:rPr lang="pt-PT" dirty="0" err="1"/>
              <a:t>dinner</a:t>
            </a:r>
            <a:r>
              <a:rPr lang="pt-PT" dirty="0"/>
              <a:t> (</a:t>
            </a:r>
            <a:r>
              <a:rPr lang="pt-PT" dirty="0" err="1"/>
              <a:t>service</a:t>
            </a:r>
            <a:r>
              <a:rPr lang="pt-PT" dirty="0"/>
              <a:t> station) </a:t>
            </a:r>
          </a:p>
          <a:p>
            <a:pPr lvl="1"/>
            <a:endParaRPr lang="pt-PT" dirty="0"/>
          </a:p>
          <a:p>
            <a:r>
              <a:rPr lang="pt-PT" dirty="0"/>
              <a:t>Arrival (Vila Nova de Milfontes): 24:00/00:00</a:t>
            </a:r>
          </a:p>
          <a:p>
            <a:r>
              <a:rPr lang="pt-PT" sz="2000" dirty="0" err="1"/>
              <a:t>Accommodation</a:t>
            </a:r>
            <a:r>
              <a:rPr lang="pt-PT" sz="2000" dirty="0"/>
              <a:t>: </a:t>
            </a:r>
            <a:r>
              <a:rPr lang="pt-PT" sz="2000" dirty="0">
                <a:hlinkClick r:id="rId3"/>
              </a:rPr>
              <a:t>https://www.selina.com/pt/portugal/milfontes/</a:t>
            </a:r>
            <a:endParaRPr lang="pt-PT" sz="2000" dirty="0"/>
          </a:p>
          <a:p>
            <a:pPr marL="0" indent="0">
              <a:buNone/>
            </a:pPr>
            <a:r>
              <a:rPr lang="pt-PT" dirty="0"/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5B54612-5DDC-844A-8110-9816B7509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20" y="4437112"/>
            <a:ext cx="3306275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85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72A04-2507-0348-87E7-B0FBF3DE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Day</a:t>
            </a:r>
            <a:r>
              <a:rPr lang="pt-PT" dirty="0"/>
              <a:t> 2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ECB994-A987-5C45-AAC1-7BEAAF31E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/>
              <a:t>9:30 Activity</a:t>
            </a:r>
            <a:r>
              <a:rPr lang="pt-PT" sz="2600" b="1" dirty="0"/>
              <a:t>: </a:t>
            </a:r>
            <a:r>
              <a:rPr lang="en-US" sz="2600" dirty="0"/>
              <a:t>Get to know each other</a:t>
            </a:r>
            <a:endParaRPr lang="pt-PT" sz="2600" dirty="0"/>
          </a:p>
          <a:p>
            <a:pPr lvl="1"/>
            <a:r>
              <a:rPr lang="en-US" sz="2600" dirty="0"/>
              <a:t>Where are we now in the project?</a:t>
            </a:r>
            <a:endParaRPr lang="pt-PT" sz="2600" dirty="0"/>
          </a:p>
          <a:p>
            <a:r>
              <a:rPr lang="en-GB" sz="2600" b="1" dirty="0"/>
              <a:t>10:30 Workshop</a:t>
            </a:r>
            <a:endParaRPr lang="pt-PT" sz="2600" dirty="0"/>
          </a:p>
          <a:p>
            <a:pPr lvl="1"/>
            <a:r>
              <a:rPr lang="en-GB" sz="2600" dirty="0"/>
              <a:t>Vila Nova de </a:t>
            </a:r>
            <a:r>
              <a:rPr lang="en-GB" sz="2600" dirty="0" err="1"/>
              <a:t>Milfontes</a:t>
            </a:r>
            <a:r>
              <a:rPr lang="en-GB" sz="2600" dirty="0"/>
              <a:t> history and local tangible heritage </a:t>
            </a:r>
            <a:endParaRPr lang="pt-PT" sz="2600" dirty="0"/>
          </a:p>
          <a:p>
            <a:r>
              <a:rPr lang="pt-PT" sz="2600" dirty="0" err="1"/>
              <a:t>Lunch</a:t>
            </a:r>
            <a:r>
              <a:rPr lang="pt-PT" sz="2600" dirty="0"/>
              <a:t> (CNSG)</a:t>
            </a:r>
          </a:p>
          <a:p>
            <a:r>
              <a:rPr lang="en-GB" sz="2600" b="1" dirty="0"/>
              <a:t>14:00 Workshop </a:t>
            </a:r>
            <a:r>
              <a:rPr lang="en-GB" sz="2600" dirty="0"/>
              <a:t>Communication</a:t>
            </a:r>
            <a:endParaRPr lang="pt-PT" sz="2600" dirty="0"/>
          </a:p>
          <a:p>
            <a:pPr lvl="1"/>
            <a:r>
              <a:rPr lang="en-GB" sz="2600" dirty="0"/>
              <a:t>Basics of Portuguese language</a:t>
            </a:r>
            <a:r>
              <a:rPr lang="en-GB" sz="2600" b="1" dirty="0"/>
              <a:t> </a:t>
            </a:r>
          </a:p>
          <a:p>
            <a:r>
              <a:rPr lang="pt-PT" sz="2600" b="1" dirty="0"/>
              <a:t>15:00 </a:t>
            </a:r>
            <a:r>
              <a:rPr lang="pt-PT" sz="2600" b="1" dirty="0" err="1"/>
              <a:t>Visiting</a:t>
            </a:r>
            <a:r>
              <a:rPr lang="pt-PT" sz="2600" b="1" dirty="0"/>
              <a:t> </a:t>
            </a:r>
            <a:r>
              <a:rPr lang="pt-PT" sz="2600" dirty="0" err="1"/>
              <a:t>school</a:t>
            </a:r>
            <a:r>
              <a:rPr lang="pt-PT" sz="2600" dirty="0"/>
              <a:t> camp</a:t>
            </a:r>
          </a:p>
          <a:p>
            <a:r>
              <a:rPr lang="pt-PT" sz="2600" b="1" dirty="0"/>
              <a:t>15:30 </a:t>
            </a:r>
            <a:r>
              <a:rPr lang="pt-PT" sz="2600" b="1" dirty="0" err="1"/>
              <a:t>Sightseeing</a:t>
            </a:r>
            <a:r>
              <a:rPr lang="pt-PT" sz="2600" b="1" dirty="0"/>
              <a:t> </a:t>
            </a:r>
            <a:r>
              <a:rPr lang="pt-PT" sz="2600" dirty="0"/>
              <a:t>in Vila Nova de Milfontes</a:t>
            </a:r>
          </a:p>
          <a:p>
            <a:pPr lvl="1"/>
            <a:endParaRPr lang="pt-PT" dirty="0"/>
          </a:p>
          <a:p>
            <a:endParaRPr lang="pt-PT" dirty="0"/>
          </a:p>
        </p:txBody>
      </p:sp>
      <p:pic>
        <p:nvPicPr>
          <p:cNvPr id="3074" name="Picture 2" descr="O que visitar em Vila Nova de Milfontes">
            <a:extLst>
              <a:ext uri="{FF2B5EF4-FFF2-40B4-BE49-F238E27FC236}">
                <a16:creationId xmlns:a16="http://schemas.microsoft.com/office/drawing/2014/main" id="{28ED4448-D4E9-1C4E-BC31-E3020C47A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3338990"/>
            <a:ext cx="4128120" cy="309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72A04-2507-0348-87E7-B0FBF3DE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Day</a:t>
            </a:r>
            <a:r>
              <a:rPr lang="pt-PT" dirty="0"/>
              <a:t> 3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ECB994-A987-5C45-AAC1-7BEAAF31E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/>
              <a:t>9:30 </a:t>
            </a:r>
            <a:r>
              <a:rPr lang="en-GB" sz="2600" b="1" dirty="0"/>
              <a:t>Workshop</a:t>
            </a:r>
            <a:r>
              <a:rPr lang="pt-PT" sz="2600" b="1" dirty="0"/>
              <a:t> </a:t>
            </a:r>
            <a:r>
              <a:rPr lang="en-GB" sz="2600" dirty="0"/>
              <a:t>SW Portugal (geographic and geological characterization) </a:t>
            </a:r>
            <a:endParaRPr lang="pt-PT" sz="2600" dirty="0"/>
          </a:p>
          <a:p>
            <a:r>
              <a:rPr lang="en-US" sz="2600" b="1" dirty="0"/>
              <a:t>10:00</a:t>
            </a:r>
            <a:r>
              <a:rPr lang="en-US" sz="2600" dirty="0"/>
              <a:t> </a:t>
            </a:r>
            <a:r>
              <a:rPr lang="en-US" sz="2600" b="1" dirty="0"/>
              <a:t>Trekking</a:t>
            </a:r>
            <a:r>
              <a:rPr lang="en-US" sz="2600" dirty="0"/>
              <a:t> in Natural Park </a:t>
            </a:r>
            <a:r>
              <a:rPr lang="en-US" sz="2600" dirty="0" err="1"/>
              <a:t>Sudoeste</a:t>
            </a:r>
            <a:r>
              <a:rPr lang="en-US" sz="2600" dirty="0"/>
              <a:t> </a:t>
            </a:r>
            <a:r>
              <a:rPr lang="en-US" sz="2600" dirty="0" err="1"/>
              <a:t>Alentejano</a:t>
            </a:r>
            <a:r>
              <a:rPr lang="en-US" sz="2600" dirty="0"/>
              <a:t> e Costa </a:t>
            </a:r>
            <a:r>
              <a:rPr lang="en-US" sz="2600" dirty="0" err="1"/>
              <a:t>Vicentina</a:t>
            </a:r>
            <a:r>
              <a:rPr lang="en-US" sz="2600" dirty="0"/>
              <a:t> (Flora and Fauna)</a:t>
            </a:r>
            <a:endParaRPr lang="pt-PT" sz="2600" dirty="0"/>
          </a:p>
          <a:p>
            <a:r>
              <a:rPr lang="en-GB" sz="2600" b="1" dirty="0"/>
              <a:t>11:00 Visiting</a:t>
            </a:r>
            <a:r>
              <a:rPr lang="en-GB" sz="2600" dirty="0"/>
              <a:t> the local fishing harbour and fish market (Porto das </a:t>
            </a:r>
            <a:r>
              <a:rPr lang="en-GB" sz="2600" dirty="0" err="1"/>
              <a:t>Barcas</a:t>
            </a:r>
            <a:r>
              <a:rPr lang="en-GB" sz="2600" dirty="0"/>
              <a:t>) </a:t>
            </a:r>
          </a:p>
          <a:p>
            <a:r>
              <a:rPr lang="en-GB" sz="2600" b="1" dirty="0"/>
              <a:t>12:30 Lunch </a:t>
            </a:r>
            <a:r>
              <a:rPr lang="en-GB" sz="2600" dirty="0"/>
              <a:t>(Porto das </a:t>
            </a:r>
            <a:r>
              <a:rPr lang="en-GB" sz="2600" dirty="0" err="1"/>
              <a:t>Barcas</a:t>
            </a:r>
            <a:r>
              <a:rPr lang="en-GB" sz="2600" dirty="0"/>
              <a:t> - https://</a:t>
            </a:r>
            <a:r>
              <a:rPr lang="en-GB" sz="2600" dirty="0" err="1"/>
              <a:t>www.instagram.com</a:t>
            </a:r>
            <a:r>
              <a:rPr lang="en-GB" sz="2600" dirty="0"/>
              <a:t>/</a:t>
            </a:r>
            <a:r>
              <a:rPr lang="en-GB" sz="2600" dirty="0" err="1"/>
              <a:t>restaurante_porto_das_barcas</a:t>
            </a:r>
            <a:r>
              <a:rPr lang="en-GB" sz="2600" dirty="0"/>
              <a:t>/ )</a:t>
            </a:r>
          </a:p>
          <a:p>
            <a:r>
              <a:rPr lang="en-GB" sz="2600" b="1" dirty="0"/>
              <a:t>14:00 Visiting </a:t>
            </a:r>
            <a:r>
              <a:rPr lang="en-GB" sz="2600" dirty="0"/>
              <a:t>the shore in the low tide</a:t>
            </a:r>
            <a:r>
              <a:rPr lang="en-GB" sz="2600" b="1" dirty="0"/>
              <a:t> </a:t>
            </a:r>
            <a:r>
              <a:rPr lang="en-GB" sz="2600" dirty="0"/>
              <a:t>and discover the sea life (depends on the tide)</a:t>
            </a:r>
            <a:endParaRPr lang="pt-PT" sz="2600" dirty="0"/>
          </a:p>
          <a:p>
            <a:endParaRPr lang="pt-PT" dirty="0"/>
          </a:p>
          <a:p>
            <a:pPr lvl="1"/>
            <a:endParaRPr lang="pt-PT" dirty="0"/>
          </a:p>
          <a:p>
            <a:endParaRPr lang="pt-PT" dirty="0"/>
          </a:p>
        </p:txBody>
      </p:sp>
      <p:pic>
        <p:nvPicPr>
          <p:cNvPr id="4098" name="Picture 2" descr="Porto das Barcas - Vila Nova de Milfontes Soul">
            <a:extLst>
              <a:ext uri="{FF2B5EF4-FFF2-40B4-BE49-F238E27FC236}">
                <a16:creationId xmlns:a16="http://schemas.microsoft.com/office/drawing/2014/main" id="{283943B3-8A49-044A-BDC2-14703EA6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56" y="4537224"/>
            <a:ext cx="2911308" cy="220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0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2801084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F32EAFEB19A74E90ECB7CBFCDFF796" ma:contentTypeVersion="13" ma:contentTypeDescription="Criar um novo documento." ma:contentTypeScope="" ma:versionID="465388e7d67328cfd1d08114b853ee39">
  <xsd:schema xmlns:xsd="http://www.w3.org/2001/XMLSchema" xmlns:xs="http://www.w3.org/2001/XMLSchema" xmlns:p="http://schemas.microsoft.com/office/2006/metadata/properties" xmlns:ns2="fd786ac7-d79f-4845-a9cc-4cef4f873335" xmlns:ns3="db92b2bf-0c90-4cbd-8cba-a073e188ed2d" targetNamespace="http://schemas.microsoft.com/office/2006/metadata/properties" ma:root="true" ma:fieldsID="e60c3f82ecd5e6ac24fd9bf4870bd958" ns2:_="" ns3:_="">
    <xsd:import namespace="fd786ac7-d79f-4845-a9cc-4cef4f873335"/>
    <xsd:import namespace="db92b2bf-0c90-4cbd-8cba-a073e188ed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86ac7-d79f-4845-a9cc-4cef4f873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2b2bf-0c90-4cbd-8cba-a073e188e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2C6F92-0943-4339-9B14-35585C937C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7F6EDE-2A9C-4F28-A25F-B6394E2EAE53}"/>
</file>

<file path=customXml/itemProps3.xml><?xml version="1.0" encoding="utf-8"?>
<ds:datastoreItem xmlns:ds="http://schemas.openxmlformats.org/officeDocument/2006/customXml" ds:itemID="{12BC4A9E-180B-435D-92F5-7A685BC28D00}">
  <ds:schemaRefs>
    <ds:schemaRef ds:uri="fd786ac7-d79f-4845-a9cc-4cef4f873335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Application>Microsoft Macintosh PowerPoint</Application>
  <PresentationFormat>Personalizados</PresentationFormat>
  <Paragraphs>140</Paragraphs>
  <Slides>18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tf02801084</vt:lpstr>
      <vt:lpstr>FROM  SNOW DUNES TO  SAND DUNES Cultural diversity across Europe from NE to SW     School  Exchange   Meeting - Redu 29-03-2022    </vt:lpstr>
      <vt:lpstr>Schools involved in the Project </vt:lpstr>
      <vt:lpstr>The project</vt:lpstr>
      <vt:lpstr>The location</vt:lpstr>
      <vt:lpstr>The project</vt:lpstr>
      <vt:lpstr>The project</vt:lpstr>
      <vt:lpstr>Day 1 </vt:lpstr>
      <vt:lpstr>Day 2</vt:lpstr>
      <vt:lpstr>Day 3</vt:lpstr>
      <vt:lpstr>Day 4</vt:lpstr>
      <vt:lpstr>Day 5</vt:lpstr>
      <vt:lpstr>Day 6</vt:lpstr>
      <vt:lpstr>Day 7</vt:lpstr>
      <vt:lpstr>Day 8</vt:lpstr>
      <vt:lpstr>Day 9</vt:lpstr>
      <vt:lpstr>Weather </vt:lpstr>
      <vt:lpstr>Weather</vt:lpstr>
      <vt:lpstr>Obrigad0 Kiitos  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Rijo</dc:creator>
  <cp:lastModifiedBy/>
  <cp:revision>1</cp:revision>
  <dcterms:created xsi:type="dcterms:W3CDTF">2022-03-28T21:13:06Z</dcterms:created>
  <dcterms:modified xsi:type="dcterms:W3CDTF">2022-03-28T21:13:14Z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0x010100FAF32EAFEB19A74E90ECB7CBFCDFF796</vt:lpwstr>
  </property>
</Properties>
</file>