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4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24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0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2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7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9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0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8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0AD15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4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703377"/>
            <a:ext cx="8689976" cy="1308303"/>
          </a:xfrm>
        </p:spPr>
        <p:txBody>
          <a:bodyPr/>
          <a:lstStyle/>
          <a:p>
            <a:r>
              <a:rPr lang="sl-SI" dirty="0"/>
              <a:t>HEALING WATERMELON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4901184"/>
            <a:ext cx="8689976" cy="1292352"/>
          </a:xfrm>
        </p:spPr>
        <p:txBody>
          <a:bodyPr>
            <a:normAutofit fontScale="92500" lnSpcReduction="20000"/>
          </a:bodyPr>
          <a:lstStyle/>
          <a:p>
            <a:r>
              <a:rPr lang="sl-SI" cap="none" dirty="0" smtClean="0">
                <a:solidFill>
                  <a:schemeClr val="tx1"/>
                </a:solidFill>
              </a:rPr>
              <a:t>W</a:t>
            </a:r>
            <a:r>
              <a:rPr lang="en-US" cap="none" dirty="0" err="1" smtClean="0">
                <a:solidFill>
                  <a:schemeClr val="tx1"/>
                </a:solidFill>
              </a:rPr>
              <a:t>ritten</a:t>
            </a:r>
            <a:r>
              <a:rPr lang="en-US" cap="none" dirty="0" smtClean="0">
                <a:solidFill>
                  <a:schemeClr val="tx1"/>
                </a:solidFill>
              </a:rPr>
              <a:t> </a:t>
            </a:r>
            <a:r>
              <a:rPr lang="en-US" cap="none" dirty="0">
                <a:solidFill>
                  <a:schemeClr val="tx1"/>
                </a:solidFill>
              </a:rPr>
              <a:t>by pupils of primary school </a:t>
            </a:r>
            <a:r>
              <a:rPr lang="en-US" cap="none" dirty="0" err="1">
                <a:solidFill>
                  <a:schemeClr val="tx1"/>
                </a:solidFill>
              </a:rPr>
              <a:t>Rovtarske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</a:rPr>
              <a:t>Žibrše</a:t>
            </a:r>
            <a:endParaRPr lang="sl-SI" cap="none" dirty="0" smtClean="0">
              <a:solidFill>
                <a:schemeClr val="tx1"/>
              </a:solidFill>
            </a:endParaRPr>
          </a:p>
          <a:p>
            <a:r>
              <a:rPr lang="sl-SI" cap="none" dirty="0" smtClean="0">
                <a:solidFill>
                  <a:schemeClr val="tx1"/>
                </a:solidFill>
              </a:rPr>
              <a:t>SLOVENIA</a:t>
            </a:r>
          </a:p>
          <a:p>
            <a:r>
              <a:rPr lang="sl-SI" cap="none" dirty="0" err="1">
                <a:solidFill>
                  <a:schemeClr val="tx1"/>
                </a:solidFill>
              </a:rPr>
              <a:t>Translated</a:t>
            </a:r>
            <a:r>
              <a:rPr lang="sl-SI" cap="none" dirty="0">
                <a:solidFill>
                  <a:schemeClr val="tx1"/>
                </a:solidFill>
              </a:rPr>
              <a:t> </a:t>
            </a:r>
            <a:r>
              <a:rPr lang="sl-SI" cap="none" dirty="0" err="1">
                <a:solidFill>
                  <a:schemeClr val="tx1"/>
                </a:solidFill>
              </a:rPr>
              <a:t>by</a:t>
            </a:r>
            <a:r>
              <a:rPr lang="sl-SI" cap="none" dirty="0">
                <a:solidFill>
                  <a:schemeClr val="tx1"/>
                </a:solidFill>
              </a:rPr>
              <a:t> Bojana </a:t>
            </a:r>
            <a:r>
              <a:rPr lang="sl-SI" cap="none" dirty="0" err="1">
                <a:solidFill>
                  <a:schemeClr val="tx1"/>
                </a:solidFill>
              </a:rPr>
              <a:t>Levinger</a:t>
            </a:r>
            <a:endParaRPr lang="sl-SI" cap="none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92" y="2011680"/>
            <a:ext cx="3283712" cy="2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4205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707136" y="3084576"/>
            <a:ext cx="3767328" cy="2706623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/>
              <a:t>Janezek </a:t>
            </a:r>
            <a:r>
              <a:rPr lang="sl-SI" cap="none" dirty="0" err="1"/>
              <a:t>picked</a:t>
            </a:r>
            <a:r>
              <a:rPr lang="sl-SI" cap="none" dirty="0"/>
              <a:t> up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biggest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most </a:t>
            </a:r>
            <a:r>
              <a:rPr lang="sl-SI" cap="none" dirty="0" err="1"/>
              <a:t>beautiful</a:t>
            </a:r>
            <a:r>
              <a:rPr lang="sl-SI" cap="none" dirty="0"/>
              <a:t> one.</a:t>
            </a:r>
          </a:p>
          <a:p>
            <a:endParaRPr lang="sl-SI" cap="none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73" y="2023872"/>
            <a:ext cx="5153152" cy="3864864"/>
          </a:xfrm>
        </p:spPr>
      </p:pic>
    </p:spTree>
    <p:extLst>
      <p:ext uri="{BB962C8B-B14F-4D97-AF65-F5344CB8AC3E}">
        <p14:creationId xmlns:p14="http://schemas.microsoft.com/office/powerpoint/2010/main" val="20716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97408" y="2999232"/>
            <a:ext cx="4998720" cy="2791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cap="none" dirty="0" err="1"/>
              <a:t>When</a:t>
            </a:r>
            <a:r>
              <a:rPr lang="sl-SI" cap="none" dirty="0"/>
              <a:t> he </a:t>
            </a:r>
            <a:r>
              <a:rPr lang="sl-SI" cap="none" dirty="0" err="1"/>
              <a:t>returned</a:t>
            </a:r>
            <a:r>
              <a:rPr lang="sl-SI" cap="none" dirty="0"/>
              <a:t> home, he </a:t>
            </a:r>
            <a:r>
              <a:rPr lang="sl-SI" cap="none" dirty="0" err="1"/>
              <a:t>gave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piece</a:t>
            </a:r>
            <a:r>
              <a:rPr lang="sl-SI" cap="none" dirty="0"/>
              <a:t> </a:t>
            </a:r>
            <a:r>
              <a:rPr lang="sl-SI" cap="none" dirty="0" err="1"/>
              <a:t>of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 to his </a:t>
            </a:r>
            <a:r>
              <a:rPr lang="sl-SI" cap="none" dirty="0" err="1"/>
              <a:t>mother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as </a:t>
            </a:r>
            <a:r>
              <a:rPr lang="sl-SI" cap="none" dirty="0" err="1"/>
              <a:t>soon</a:t>
            </a:r>
            <a:r>
              <a:rPr lang="sl-SI" cap="none" dirty="0"/>
              <a:t> </a:t>
            </a:r>
            <a:r>
              <a:rPr lang="sl-SI" cap="none" dirty="0" err="1"/>
              <a:t>she</a:t>
            </a:r>
            <a:r>
              <a:rPr lang="sl-SI" cap="none" dirty="0"/>
              <a:t> ate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sweet</a:t>
            </a:r>
            <a:r>
              <a:rPr lang="sl-SI" cap="none" dirty="0"/>
              <a:t> </a:t>
            </a:r>
            <a:r>
              <a:rPr lang="sl-SI" cap="none" dirty="0" err="1"/>
              <a:t>fruit</a:t>
            </a:r>
            <a:r>
              <a:rPr lang="sl-SI" cap="none" dirty="0"/>
              <a:t>, </a:t>
            </a:r>
            <a:r>
              <a:rPr lang="sl-SI" cap="none" dirty="0" err="1"/>
              <a:t>she</a:t>
            </a:r>
            <a:r>
              <a:rPr lang="sl-SI" cap="none" dirty="0"/>
              <a:t> </a:t>
            </a:r>
            <a:r>
              <a:rPr lang="sl-SI" cap="none" dirty="0" err="1"/>
              <a:t>opened</a:t>
            </a:r>
            <a:r>
              <a:rPr lang="sl-SI" cap="none" dirty="0"/>
              <a:t> </a:t>
            </a:r>
            <a:r>
              <a:rPr lang="sl-SI" cap="none" dirty="0" err="1"/>
              <a:t>her</a:t>
            </a:r>
            <a:r>
              <a:rPr lang="sl-SI" cap="none" dirty="0"/>
              <a:t> </a:t>
            </a:r>
            <a:r>
              <a:rPr lang="sl-SI" cap="none" dirty="0" err="1"/>
              <a:t>eyes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she</a:t>
            </a:r>
            <a:r>
              <a:rPr lang="sl-SI" cap="none" dirty="0"/>
              <a:t> </a:t>
            </a:r>
            <a:r>
              <a:rPr lang="sl-SI" cap="none" dirty="0" err="1"/>
              <a:t>felt</a:t>
            </a:r>
            <a:r>
              <a:rPr lang="sl-SI" cap="none" dirty="0"/>
              <a:t> </a:t>
            </a:r>
            <a:r>
              <a:rPr lang="sl-SI" cap="none" dirty="0" err="1"/>
              <a:t>well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healthy</a:t>
            </a:r>
            <a:r>
              <a:rPr lang="sl-SI" cap="none" dirty="0"/>
              <a:t> </a:t>
            </a:r>
            <a:r>
              <a:rPr lang="sl-SI" cap="none" dirty="0" err="1"/>
              <a:t>again</a:t>
            </a:r>
            <a:r>
              <a:rPr lang="sl-SI" cap="none" dirty="0"/>
              <a:t>.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 </a:t>
            </a:r>
            <a:r>
              <a:rPr lang="sl-SI" cap="none" dirty="0" err="1"/>
              <a:t>worked</a:t>
            </a:r>
            <a:r>
              <a:rPr lang="sl-SI" cap="none" dirty="0"/>
              <a:t> as a </a:t>
            </a:r>
            <a:r>
              <a:rPr lang="sl-SI" cap="none" dirty="0" err="1"/>
              <a:t>magical</a:t>
            </a:r>
            <a:r>
              <a:rPr lang="sl-SI" cap="none" dirty="0"/>
              <a:t> medicine.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17" y="1755648"/>
            <a:ext cx="5380735" cy="4035551"/>
          </a:xfrm>
        </p:spPr>
      </p:pic>
    </p:spTree>
    <p:extLst>
      <p:ext uri="{BB962C8B-B14F-4D97-AF65-F5344CB8AC3E}">
        <p14:creationId xmlns:p14="http://schemas.microsoft.com/office/powerpoint/2010/main" val="33496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97408" y="1780032"/>
            <a:ext cx="4998720" cy="401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cap="none" dirty="0" smtClean="0"/>
              <a:t>Janezek </a:t>
            </a:r>
            <a:r>
              <a:rPr lang="sl-SI" cap="none" dirty="0" err="1"/>
              <a:t>planted</a:t>
            </a:r>
            <a:r>
              <a:rPr lang="sl-SI" cap="none" dirty="0"/>
              <a:t> 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black</a:t>
            </a:r>
            <a:r>
              <a:rPr lang="sl-SI" cap="none" dirty="0"/>
              <a:t> </a:t>
            </a:r>
            <a:r>
              <a:rPr lang="sl-SI" cap="none" dirty="0" err="1"/>
              <a:t>seeds</a:t>
            </a:r>
            <a:r>
              <a:rPr lang="sl-SI" cap="none" dirty="0"/>
              <a:t> </a:t>
            </a:r>
            <a:r>
              <a:rPr lang="sl-SI" cap="none" dirty="0" err="1"/>
              <a:t>of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every</a:t>
            </a:r>
            <a:r>
              <a:rPr lang="sl-SI" cap="none" dirty="0"/>
              <a:t> time </a:t>
            </a:r>
            <a:r>
              <a:rPr lang="sl-SI" cap="none" dirty="0" err="1"/>
              <a:t>when</a:t>
            </a:r>
            <a:r>
              <a:rPr lang="sl-SI" cap="none" dirty="0"/>
              <a:t> </a:t>
            </a:r>
            <a:r>
              <a:rPr lang="sl-SI" cap="none" dirty="0" err="1"/>
              <a:t>somebody</a:t>
            </a:r>
            <a:r>
              <a:rPr lang="sl-SI" cap="none" dirty="0"/>
              <a:t> </a:t>
            </a:r>
            <a:r>
              <a:rPr lang="sl-SI" cap="none" dirty="0" err="1"/>
              <a:t>got</a:t>
            </a:r>
            <a:r>
              <a:rPr lang="sl-SI" cap="none" dirty="0"/>
              <a:t> </a:t>
            </a:r>
            <a:r>
              <a:rPr lang="sl-SI" cap="none" dirty="0" err="1"/>
              <a:t>ill</a:t>
            </a:r>
            <a:r>
              <a:rPr lang="sl-SI" cap="none" dirty="0"/>
              <a:t>, he </a:t>
            </a:r>
            <a:r>
              <a:rPr lang="sl-SI" cap="none" dirty="0" err="1"/>
              <a:t>knew</a:t>
            </a:r>
            <a:r>
              <a:rPr lang="sl-SI" cap="none" dirty="0"/>
              <a:t> how to </a:t>
            </a:r>
            <a:r>
              <a:rPr lang="sl-SI" cap="none" dirty="0" err="1"/>
              <a:t>help</a:t>
            </a:r>
            <a:r>
              <a:rPr lang="sl-SI" cap="none" dirty="0"/>
              <a:t> </a:t>
            </a:r>
            <a:r>
              <a:rPr lang="sl-SI" cap="none" dirty="0" err="1"/>
              <a:t>him</a:t>
            </a:r>
            <a:r>
              <a:rPr lang="sl-SI" cap="none" dirty="0"/>
              <a:t>. he </a:t>
            </a:r>
            <a:r>
              <a:rPr lang="sl-SI" cap="none" dirty="0" err="1"/>
              <a:t>took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helped</a:t>
            </a:r>
            <a:r>
              <a:rPr lang="sl-SI" cap="none" dirty="0"/>
              <a:t> </a:t>
            </a:r>
            <a:r>
              <a:rPr lang="sl-SI" cap="none" dirty="0" err="1"/>
              <a:t>people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animals</a:t>
            </a:r>
            <a:r>
              <a:rPr lang="sl-SI" cap="none" dirty="0"/>
              <a:t>, </a:t>
            </a:r>
            <a:r>
              <a:rPr lang="sl-SI" cap="none" dirty="0" err="1"/>
              <a:t>too</a:t>
            </a:r>
            <a:r>
              <a:rPr lang="sl-SI" cap="none" dirty="0"/>
              <a:t>.</a:t>
            </a:r>
          </a:p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7" t="23199" r="28547" b="4419"/>
          <a:stretch/>
        </p:blipFill>
        <p:spPr>
          <a:xfrm>
            <a:off x="7181088" y="1780032"/>
            <a:ext cx="2340864" cy="394073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0"/>
          <a:stretch/>
        </p:blipFill>
        <p:spPr>
          <a:xfrm>
            <a:off x="1024128" y="3955036"/>
            <a:ext cx="3998976" cy="12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183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77334" y="2414016"/>
            <a:ext cx="4028778" cy="3535680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/>
              <a:t>In some </a:t>
            </a:r>
            <a:r>
              <a:rPr lang="sl-SI" cap="none" dirty="0" err="1"/>
              <a:t>hilly</a:t>
            </a:r>
            <a:r>
              <a:rPr lang="sl-SI" cap="none" dirty="0"/>
              <a:t> </a:t>
            </a:r>
            <a:r>
              <a:rPr lang="sl-SI" cap="none" dirty="0" err="1"/>
              <a:t>village</a:t>
            </a:r>
            <a:r>
              <a:rPr lang="sl-SI" cap="none" dirty="0"/>
              <a:t> </a:t>
            </a:r>
            <a:r>
              <a:rPr lang="sl-SI" cap="none" dirty="0" err="1"/>
              <a:t>there</a:t>
            </a:r>
            <a:r>
              <a:rPr lang="sl-SI" cap="none" dirty="0"/>
              <a:t> </a:t>
            </a:r>
            <a:r>
              <a:rPr lang="sl-SI" cap="none" dirty="0" err="1"/>
              <a:t>lived</a:t>
            </a:r>
            <a:r>
              <a:rPr lang="sl-SI" cap="none" dirty="0"/>
              <a:t> a </a:t>
            </a:r>
            <a:r>
              <a:rPr lang="sl-SI" cap="none" dirty="0" err="1"/>
              <a:t>poor</a:t>
            </a:r>
            <a:r>
              <a:rPr lang="sl-SI" cap="none" dirty="0"/>
              <a:t> </a:t>
            </a:r>
            <a:r>
              <a:rPr lang="sl-SI" cap="none" dirty="0" err="1"/>
              <a:t>widow</a:t>
            </a:r>
            <a:r>
              <a:rPr lang="sl-SI" cap="none" dirty="0"/>
              <a:t> </a:t>
            </a:r>
            <a:r>
              <a:rPr lang="sl-SI" cap="none" dirty="0" err="1"/>
              <a:t>withh</a:t>
            </a:r>
            <a:r>
              <a:rPr lang="sl-SI" cap="none" dirty="0"/>
              <a:t> </a:t>
            </a:r>
            <a:r>
              <a:rPr lang="sl-SI" cap="none" dirty="0" err="1"/>
              <a:t>her</a:t>
            </a:r>
            <a:r>
              <a:rPr lang="sl-SI" cap="none" dirty="0"/>
              <a:t> </a:t>
            </a:r>
            <a:r>
              <a:rPr lang="sl-SI" cap="none" dirty="0" err="1"/>
              <a:t>only</a:t>
            </a:r>
            <a:r>
              <a:rPr lang="sl-SI" cap="none" dirty="0"/>
              <a:t> </a:t>
            </a:r>
            <a:r>
              <a:rPr lang="sl-SI" cap="none" dirty="0" err="1"/>
              <a:t>child</a:t>
            </a:r>
            <a:r>
              <a:rPr lang="sl-SI" cap="none" dirty="0"/>
              <a:t>, </a:t>
            </a:r>
            <a:r>
              <a:rPr lang="sl-SI" cap="none" dirty="0" err="1"/>
              <a:t>son</a:t>
            </a:r>
            <a:r>
              <a:rPr lang="sl-SI" cap="none" dirty="0"/>
              <a:t> Janezek. His </a:t>
            </a:r>
            <a:r>
              <a:rPr lang="sl-SI" cap="none" dirty="0" err="1"/>
              <a:t>father</a:t>
            </a:r>
            <a:r>
              <a:rPr lang="sl-SI" cap="none" dirty="0"/>
              <a:t>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resting</a:t>
            </a:r>
            <a:r>
              <a:rPr lang="sl-SI" cap="none" dirty="0"/>
              <a:t> in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cold</a:t>
            </a:r>
            <a:r>
              <a:rPr lang="sl-SI" cap="none" dirty="0"/>
              <a:t> </a:t>
            </a:r>
            <a:r>
              <a:rPr lang="sl-SI" cap="none" dirty="0" err="1"/>
              <a:t>soil</a:t>
            </a:r>
            <a:r>
              <a:rPr lang="sl-SI" cap="none" dirty="0"/>
              <a:t> </a:t>
            </a:r>
            <a:r>
              <a:rPr lang="sl-SI" cap="none" dirty="0" err="1"/>
              <a:t>for</a:t>
            </a:r>
            <a:r>
              <a:rPr lang="sl-SI" cap="none" dirty="0"/>
              <a:t> a </a:t>
            </a:r>
            <a:r>
              <a:rPr lang="sl-SI" cap="none" dirty="0" err="1"/>
              <a:t>long</a:t>
            </a:r>
            <a:r>
              <a:rPr lang="sl-SI" cap="none" dirty="0"/>
              <a:t> time,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widow</a:t>
            </a:r>
            <a:r>
              <a:rPr lang="sl-SI" cap="none" dirty="0"/>
              <a:t> </a:t>
            </a:r>
            <a:r>
              <a:rPr lang="sl-SI" cap="none" dirty="0" err="1"/>
              <a:t>hardly</a:t>
            </a:r>
            <a:r>
              <a:rPr lang="sl-SI" cap="none" dirty="0"/>
              <a:t> </a:t>
            </a:r>
            <a:r>
              <a:rPr lang="sl-SI" cap="none" dirty="0" err="1"/>
              <a:t>earned</a:t>
            </a:r>
            <a:r>
              <a:rPr lang="sl-SI" cap="none" dirty="0"/>
              <a:t> </a:t>
            </a:r>
            <a:r>
              <a:rPr lang="sl-SI" cap="none" dirty="0" err="1"/>
              <a:t>enough</a:t>
            </a:r>
            <a:r>
              <a:rPr lang="sl-SI" cap="none" dirty="0"/>
              <a:t> </a:t>
            </a:r>
            <a:r>
              <a:rPr lang="sl-SI" cap="none" dirty="0" err="1"/>
              <a:t>for</a:t>
            </a:r>
            <a:r>
              <a:rPr lang="sl-SI" cap="none" dirty="0"/>
              <a:t> </a:t>
            </a:r>
            <a:r>
              <a:rPr lang="sl-SI" cap="none" dirty="0" err="1"/>
              <a:t>living</a:t>
            </a:r>
            <a:r>
              <a:rPr lang="sl-SI" cap="none" dirty="0"/>
              <a:t>. 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73" y="1481804"/>
            <a:ext cx="5615812" cy="4211859"/>
          </a:xfrm>
        </p:spPr>
      </p:pic>
    </p:spTree>
    <p:extLst>
      <p:ext uri="{BB962C8B-B14F-4D97-AF65-F5344CB8AC3E}">
        <p14:creationId xmlns:p14="http://schemas.microsoft.com/office/powerpoint/2010/main" val="1259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183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77334" y="2694432"/>
            <a:ext cx="4687146" cy="3255264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/>
              <a:t>only</a:t>
            </a:r>
            <a:r>
              <a:rPr lang="sl-SI" cap="none" dirty="0"/>
              <a:t> </a:t>
            </a:r>
            <a:r>
              <a:rPr lang="sl-SI" cap="none" dirty="0" err="1"/>
              <a:t>property</a:t>
            </a:r>
            <a:r>
              <a:rPr lang="sl-SI" cap="none" dirty="0"/>
              <a:t>, </a:t>
            </a:r>
            <a:r>
              <a:rPr lang="sl-SI" cap="none" dirty="0" err="1"/>
              <a:t>they</a:t>
            </a:r>
            <a:r>
              <a:rPr lang="sl-SI" cap="none" dirty="0"/>
              <a:t> </a:t>
            </a:r>
            <a:r>
              <a:rPr lang="sl-SI" cap="none" dirty="0" err="1"/>
              <a:t>had</a:t>
            </a:r>
            <a:r>
              <a:rPr lang="sl-SI" cap="none" dirty="0"/>
              <a:t>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their</a:t>
            </a:r>
            <a:r>
              <a:rPr lang="sl-SI" cap="none" dirty="0"/>
              <a:t>  </a:t>
            </a:r>
            <a:r>
              <a:rPr lang="sl-SI" cap="none" dirty="0" err="1"/>
              <a:t>poor</a:t>
            </a:r>
            <a:r>
              <a:rPr lang="sl-SI" cap="none" dirty="0"/>
              <a:t> </a:t>
            </a:r>
            <a:r>
              <a:rPr lang="sl-SI" cap="none" dirty="0" err="1"/>
              <a:t>house</a:t>
            </a:r>
            <a:r>
              <a:rPr lang="sl-SI" cap="none" dirty="0"/>
              <a:t>; </a:t>
            </a:r>
            <a:r>
              <a:rPr lang="sl-SI" cap="none" dirty="0" err="1"/>
              <a:t>two</a:t>
            </a:r>
            <a:r>
              <a:rPr lang="sl-SI" cap="none" dirty="0"/>
              <a:t> </a:t>
            </a:r>
            <a:r>
              <a:rPr lang="sl-SI" cap="none" dirty="0" err="1"/>
              <a:t>little</a:t>
            </a:r>
            <a:r>
              <a:rPr lang="sl-SI" cap="none" dirty="0"/>
              <a:t> </a:t>
            </a:r>
            <a:r>
              <a:rPr lang="sl-SI" cap="none" dirty="0" err="1"/>
              <a:t>goats</a:t>
            </a:r>
            <a:r>
              <a:rPr lang="sl-SI" cap="none" dirty="0"/>
              <a:t> </a:t>
            </a:r>
            <a:r>
              <a:rPr lang="sl-SI" cap="none" dirty="0" err="1"/>
              <a:t>gave</a:t>
            </a:r>
            <a:r>
              <a:rPr lang="sl-SI" cap="none" dirty="0"/>
              <a:t> </a:t>
            </a:r>
            <a:r>
              <a:rPr lang="sl-SI" cap="none" dirty="0" err="1"/>
              <a:t>them</a:t>
            </a:r>
            <a:r>
              <a:rPr lang="sl-SI" cap="none" dirty="0"/>
              <a:t> </a:t>
            </a:r>
            <a:r>
              <a:rPr lang="sl-SI" cap="none" dirty="0" err="1"/>
              <a:t>milk</a:t>
            </a:r>
            <a:r>
              <a:rPr lang="sl-SI" cap="none" dirty="0"/>
              <a:t>. Janezek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very</a:t>
            </a:r>
            <a:r>
              <a:rPr lang="sl-SI" cap="none" dirty="0"/>
              <a:t> </a:t>
            </a:r>
            <a:r>
              <a:rPr lang="sl-SI" cap="none" dirty="0" err="1"/>
              <a:t>nice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hardworking</a:t>
            </a:r>
            <a:r>
              <a:rPr lang="sl-SI" cap="none" dirty="0"/>
              <a:t> </a:t>
            </a:r>
            <a:r>
              <a:rPr lang="sl-SI" cap="none" dirty="0" err="1"/>
              <a:t>boy</a:t>
            </a:r>
            <a:r>
              <a:rPr lang="sl-SI" cap="none" dirty="0"/>
              <a:t>, he </a:t>
            </a:r>
            <a:r>
              <a:rPr lang="sl-SI" cap="none" dirty="0" err="1"/>
              <a:t>helped</a:t>
            </a:r>
            <a:r>
              <a:rPr lang="sl-SI" cap="none" dirty="0"/>
              <a:t> his </a:t>
            </a:r>
            <a:r>
              <a:rPr lang="sl-SI" cap="none" dirty="0" err="1"/>
              <a:t>mother</a:t>
            </a:r>
            <a:r>
              <a:rPr lang="sl-SI" cap="none" dirty="0"/>
              <a:t> a lot, he </a:t>
            </a:r>
            <a:r>
              <a:rPr lang="sl-SI" cap="none" dirty="0" err="1"/>
              <a:t>shephered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goats</a:t>
            </a:r>
            <a:r>
              <a:rPr lang="sl-SI" cap="none" dirty="0"/>
              <a:t>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1" y="1780032"/>
            <a:ext cx="5559554" cy="4169664"/>
          </a:xfrm>
        </p:spPr>
      </p:pic>
    </p:spTree>
    <p:extLst>
      <p:ext uri="{BB962C8B-B14F-4D97-AF65-F5344CB8AC3E}">
        <p14:creationId xmlns:p14="http://schemas.microsoft.com/office/powerpoint/2010/main" val="8942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9821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719328" y="2267712"/>
            <a:ext cx="4572000" cy="3523487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 err="1"/>
              <a:t>Once</a:t>
            </a:r>
            <a:r>
              <a:rPr lang="sl-SI" cap="none" dirty="0"/>
              <a:t> a severe </a:t>
            </a:r>
            <a:r>
              <a:rPr lang="sl-SI" cap="none" dirty="0" err="1"/>
              <a:t>winter</a:t>
            </a:r>
            <a:r>
              <a:rPr lang="sl-SI" cap="none" dirty="0"/>
              <a:t> </a:t>
            </a:r>
            <a:r>
              <a:rPr lang="sl-SI" cap="none" dirty="0" err="1"/>
              <a:t>forged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world</a:t>
            </a:r>
            <a:r>
              <a:rPr lang="sl-SI" cap="none" dirty="0"/>
              <a:t> </a:t>
            </a:r>
            <a:r>
              <a:rPr lang="sl-SI" cap="none" dirty="0" err="1"/>
              <a:t>with</a:t>
            </a:r>
            <a:r>
              <a:rPr lang="sl-SI" cap="none" dirty="0"/>
              <a:t> ice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there</a:t>
            </a:r>
            <a:r>
              <a:rPr lang="sl-SI" cap="none" dirty="0"/>
              <a:t> </a:t>
            </a:r>
            <a:r>
              <a:rPr lang="sl-SI" cap="none" dirty="0" err="1"/>
              <a:t>was</a:t>
            </a:r>
            <a:r>
              <a:rPr lang="sl-SI" cap="none" dirty="0"/>
              <a:t> a </a:t>
            </a:r>
            <a:r>
              <a:rPr lang="sl-SI" cap="none" dirty="0" err="1"/>
              <a:t>great</a:t>
            </a:r>
            <a:r>
              <a:rPr lang="sl-SI" cap="none" dirty="0"/>
              <a:t> </a:t>
            </a:r>
            <a:r>
              <a:rPr lang="sl-SI" cap="none" dirty="0" err="1"/>
              <a:t>shortage</a:t>
            </a:r>
            <a:r>
              <a:rPr lang="sl-SI" cap="none" dirty="0"/>
              <a:t> </a:t>
            </a:r>
            <a:r>
              <a:rPr lang="sl-SI" cap="none" dirty="0" err="1"/>
              <a:t>of</a:t>
            </a:r>
            <a:r>
              <a:rPr lang="sl-SI" cap="none" dirty="0"/>
              <a:t> </a:t>
            </a:r>
            <a:r>
              <a:rPr lang="sl-SI" cap="none" dirty="0" err="1"/>
              <a:t>food</a:t>
            </a:r>
            <a:r>
              <a:rPr lang="sl-SI" cap="none" dirty="0"/>
              <a:t>. </a:t>
            </a:r>
            <a:r>
              <a:rPr lang="sl-SI" cap="none" dirty="0" err="1"/>
              <a:t>Mother</a:t>
            </a:r>
            <a:r>
              <a:rPr lang="sl-SI" cap="none" dirty="0"/>
              <a:t> </a:t>
            </a:r>
            <a:r>
              <a:rPr lang="sl-SI" cap="none" dirty="0" err="1"/>
              <a:t>got</a:t>
            </a:r>
            <a:r>
              <a:rPr lang="sl-SI" cap="none" dirty="0"/>
              <a:t> </a:t>
            </a:r>
            <a:r>
              <a:rPr lang="sl-SI" cap="none" dirty="0" err="1"/>
              <a:t>very</a:t>
            </a:r>
            <a:r>
              <a:rPr lang="sl-SI" cap="none" dirty="0"/>
              <a:t> </a:t>
            </a:r>
            <a:r>
              <a:rPr lang="sl-SI" cap="none" dirty="0" err="1"/>
              <a:t>ill</a:t>
            </a:r>
            <a:r>
              <a:rPr lang="sl-SI" cap="none" dirty="0"/>
              <a:t>. </a:t>
            </a:r>
            <a:r>
              <a:rPr lang="sl-SI" cap="none" dirty="0" err="1"/>
              <a:t>She</a:t>
            </a:r>
            <a:r>
              <a:rPr lang="sl-SI" cap="none" dirty="0"/>
              <a:t> </a:t>
            </a:r>
            <a:r>
              <a:rPr lang="sl-SI" cap="none" dirty="0" err="1"/>
              <a:t>became</a:t>
            </a:r>
            <a:r>
              <a:rPr lang="sl-SI" cap="none" dirty="0"/>
              <a:t> </a:t>
            </a:r>
            <a:r>
              <a:rPr lang="sl-SI" cap="none" dirty="0" err="1"/>
              <a:t>blind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her</a:t>
            </a:r>
            <a:r>
              <a:rPr lang="sl-SI" cap="none" dirty="0"/>
              <a:t> </a:t>
            </a:r>
            <a:r>
              <a:rPr lang="sl-SI" cap="none" dirty="0" err="1"/>
              <a:t>heart</a:t>
            </a:r>
            <a:r>
              <a:rPr lang="sl-SI" cap="none" dirty="0"/>
              <a:t>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beating</a:t>
            </a:r>
            <a:r>
              <a:rPr lang="sl-SI" cap="none" dirty="0"/>
              <a:t> </a:t>
            </a:r>
            <a:r>
              <a:rPr lang="sl-SI" cap="none" dirty="0" err="1"/>
              <a:t>slower</a:t>
            </a:r>
            <a:r>
              <a:rPr lang="sl-SI" cap="none" dirty="0"/>
              <a:t> one </a:t>
            </a:r>
            <a:r>
              <a:rPr lang="sl-SI" cap="none" dirty="0" err="1"/>
              <a:t>day</a:t>
            </a:r>
            <a:r>
              <a:rPr lang="sl-SI" cap="none" dirty="0"/>
              <a:t> </a:t>
            </a:r>
            <a:r>
              <a:rPr lang="sl-SI" cap="none" dirty="0" err="1"/>
              <a:t>after</a:t>
            </a:r>
            <a:r>
              <a:rPr lang="sl-SI" cap="none" dirty="0"/>
              <a:t> </a:t>
            </a:r>
            <a:r>
              <a:rPr lang="sl-SI" cap="none" dirty="0" err="1"/>
              <a:t>another</a:t>
            </a:r>
            <a:r>
              <a:rPr lang="sl-SI" cap="none" dirty="0"/>
              <a:t>. Janezek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taking</a:t>
            </a:r>
            <a:r>
              <a:rPr lang="sl-SI" cap="none" dirty="0"/>
              <a:t> </a:t>
            </a:r>
            <a:r>
              <a:rPr lang="sl-SI" cap="none" dirty="0" err="1"/>
              <a:t>care</a:t>
            </a:r>
            <a:r>
              <a:rPr lang="sl-SI" cap="none" dirty="0"/>
              <a:t> </a:t>
            </a:r>
            <a:r>
              <a:rPr lang="sl-SI" cap="none" dirty="0" err="1"/>
              <a:t>for</a:t>
            </a:r>
            <a:r>
              <a:rPr lang="sl-SI" cap="none" dirty="0"/>
              <a:t> </a:t>
            </a:r>
            <a:r>
              <a:rPr lang="sl-SI" cap="none" dirty="0" err="1"/>
              <a:t>her</a:t>
            </a:r>
            <a:r>
              <a:rPr lang="sl-SI" cap="none" dirty="0"/>
              <a:t> </a:t>
            </a:r>
            <a:r>
              <a:rPr lang="sl-SI" cap="none" dirty="0" err="1"/>
              <a:t>carefully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asked</a:t>
            </a:r>
            <a:r>
              <a:rPr lang="sl-SI" cap="none" dirty="0"/>
              <a:t> God to </a:t>
            </a:r>
            <a:r>
              <a:rPr lang="sl-SI" cap="none" dirty="0" err="1"/>
              <a:t>cure</a:t>
            </a:r>
            <a:r>
              <a:rPr lang="sl-SI" cap="none" dirty="0"/>
              <a:t> </a:t>
            </a:r>
            <a:r>
              <a:rPr lang="sl-SI" cap="none" dirty="0" err="1"/>
              <a:t>her</a:t>
            </a:r>
            <a:r>
              <a:rPr lang="sl-SI" cap="none" dirty="0"/>
              <a:t>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19" y="1567132"/>
            <a:ext cx="5323225" cy="3992419"/>
          </a:xfrm>
        </p:spPr>
      </p:pic>
    </p:spTree>
    <p:extLst>
      <p:ext uri="{BB962C8B-B14F-4D97-AF65-F5344CB8AC3E}">
        <p14:creationId xmlns:p14="http://schemas.microsoft.com/office/powerpoint/2010/main" val="38613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0139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2752" y="1999488"/>
            <a:ext cx="4328160" cy="413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cap="none" dirty="0"/>
              <a:t>But </a:t>
            </a:r>
            <a:r>
              <a:rPr lang="sl-SI" cap="none" dirty="0" err="1"/>
              <a:t>mother</a:t>
            </a:r>
            <a:r>
              <a:rPr lang="sl-SI" cap="none" dirty="0"/>
              <a:t> </a:t>
            </a:r>
            <a:r>
              <a:rPr lang="sl-SI" cap="none" dirty="0" err="1"/>
              <a:t>got</a:t>
            </a:r>
            <a:r>
              <a:rPr lang="sl-SI" cap="none" dirty="0"/>
              <a:t> </a:t>
            </a:r>
            <a:r>
              <a:rPr lang="sl-SI" cap="none" dirty="0" err="1"/>
              <a:t>weaker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weaker</a:t>
            </a:r>
            <a:r>
              <a:rPr lang="sl-SI" cap="none" dirty="0"/>
              <a:t> </a:t>
            </a:r>
            <a:r>
              <a:rPr lang="sl-SI" cap="none" dirty="0" err="1"/>
              <a:t>day</a:t>
            </a:r>
            <a:r>
              <a:rPr lang="sl-SI" cap="none" dirty="0"/>
              <a:t> </a:t>
            </a:r>
            <a:r>
              <a:rPr lang="sl-SI" cap="none" dirty="0" err="1"/>
              <a:t>by</a:t>
            </a:r>
            <a:r>
              <a:rPr lang="sl-SI" cap="none" dirty="0"/>
              <a:t> </a:t>
            </a:r>
            <a:r>
              <a:rPr lang="sl-SI" cap="none" dirty="0" err="1"/>
              <a:t>day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one </a:t>
            </a:r>
            <a:r>
              <a:rPr lang="sl-SI" cap="none" dirty="0" err="1"/>
              <a:t>day</a:t>
            </a:r>
            <a:r>
              <a:rPr lang="sl-SI" cap="none" dirty="0"/>
              <a:t> </a:t>
            </a:r>
            <a:r>
              <a:rPr lang="sl-SI" cap="none" dirty="0" err="1"/>
              <a:t>she</a:t>
            </a:r>
            <a:r>
              <a:rPr lang="sl-SI" cap="none" dirty="0"/>
              <a:t> </a:t>
            </a:r>
            <a:r>
              <a:rPr lang="sl-SI" cap="none" dirty="0" err="1"/>
              <a:t>said</a:t>
            </a:r>
            <a:r>
              <a:rPr lang="sl-SI" cap="none" dirty="0"/>
              <a:t> to </a:t>
            </a:r>
            <a:r>
              <a:rPr lang="sl-SI" cap="none" dirty="0" err="1"/>
              <a:t>her</a:t>
            </a:r>
            <a:r>
              <a:rPr lang="sl-SI" cap="none" dirty="0"/>
              <a:t> </a:t>
            </a:r>
            <a:r>
              <a:rPr lang="sl-SI" cap="none" dirty="0" err="1"/>
              <a:t>son</a:t>
            </a:r>
            <a:r>
              <a:rPr lang="sl-SI" cap="none" dirty="0"/>
              <a:t>: » I </a:t>
            </a:r>
            <a:r>
              <a:rPr lang="sl-SI" cap="none" dirty="0" err="1"/>
              <a:t>will</a:t>
            </a:r>
            <a:r>
              <a:rPr lang="sl-SI" cap="none" dirty="0"/>
              <a:t> die. But I know, I </a:t>
            </a:r>
            <a:r>
              <a:rPr lang="sl-SI" cap="none" dirty="0" err="1"/>
              <a:t>would</a:t>
            </a:r>
            <a:r>
              <a:rPr lang="sl-SI" cap="none" dirty="0"/>
              <a:t> be </a:t>
            </a:r>
            <a:r>
              <a:rPr lang="sl-SI" cap="none" dirty="0" err="1"/>
              <a:t>better</a:t>
            </a:r>
            <a:r>
              <a:rPr lang="sl-SI" cap="none" dirty="0"/>
              <a:t> </a:t>
            </a:r>
            <a:r>
              <a:rPr lang="sl-SI" cap="none" dirty="0" err="1"/>
              <a:t>if</a:t>
            </a:r>
            <a:r>
              <a:rPr lang="sl-SI" cap="none" dirty="0"/>
              <a:t> I ate </a:t>
            </a:r>
            <a:r>
              <a:rPr lang="sl-SI" cap="none" dirty="0" err="1"/>
              <a:t>only</a:t>
            </a:r>
            <a:r>
              <a:rPr lang="sl-SI" cap="none" dirty="0"/>
              <a:t> a </a:t>
            </a:r>
            <a:r>
              <a:rPr lang="sl-SI" cap="none" dirty="0" err="1"/>
              <a:t>small</a:t>
            </a:r>
            <a:r>
              <a:rPr lang="sl-SI" cap="none" dirty="0"/>
              <a:t> </a:t>
            </a:r>
            <a:r>
              <a:rPr lang="sl-SI" cap="none" dirty="0" err="1"/>
              <a:t>slice</a:t>
            </a:r>
            <a:r>
              <a:rPr lang="sl-SI" cap="none" dirty="0"/>
              <a:t> </a:t>
            </a:r>
            <a:r>
              <a:rPr lang="sl-SI" cap="none" dirty="0" err="1"/>
              <a:t>of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.« Janezek </a:t>
            </a:r>
            <a:r>
              <a:rPr lang="sl-SI" cap="none" dirty="0" err="1"/>
              <a:t>was</a:t>
            </a:r>
            <a:r>
              <a:rPr lang="sl-SI" cap="none" dirty="0"/>
              <a:t> sad. He </a:t>
            </a:r>
            <a:r>
              <a:rPr lang="sl-SI" cap="none" dirty="0" err="1"/>
              <a:t>knew</a:t>
            </a:r>
            <a:r>
              <a:rPr lang="sl-SI" cap="none" dirty="0"/>
              <a:t> </a:t>
            </a:r>
            <a:r>
              <a:rPr lang="sl-SI" cap="none" dirty="0" err="1"/>
              <a:t>about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thck</a:t>
            </a:r>
            <a:r>
              <a:rPr lang="sl-SI" cap="none" dirty="0"/>
              <a:t> </a:t>
            </a:r>
            <a:r>
              <a:rPr lang="sl-SI" cap="none" dirty="0" err="1"/>
              <a:t>snow</a:t>
            </a:r>
            <a:r>
              <a:rPr lang="sl-SI" cap="none" dirty="0"/>
              <a:t> </a:t>
            </a:r>
            <a:r>
              <a:rPr lang="sl-SI" cap="none" dirty="0" err="1"/>
              <a:t>everywhere</a:t>
            </a:r>
            <a:r>
              <a:rPr lang="sl-SI" cap="none" dirty="0"/>
              <a:t> </a:t>
            </a:r>
            <a:r>
              <a:rPr lang="sl-SI" cap="none" dirty="0" err="1"/>
              <a:t>around</a:t>
            </a:r>
            <a:r>
              <a:rPr lang="sl-SI" cap="none" dirty="0"/>
              <a:t>, </a:t>
            </a:r>
            <a:r>
              <a:rPr lang="sl-SI" cap="none" dirty="0" err="1"/>
              <a:t>but</a:t>
            </a:r>
            <a:r>
              <a:rPr lang="sl-SI" cap="none" dirty="0"/>
              <a:t> he </a:t>
            </a:r>
            <a:r>
              <a:rPr lang="sl-SI" cap="none" dirty="0" err="1"/>
              <a:t>answered</a:t>
            </a:r>
            <a:r>
              <a:rPr lang="sl-SI" cap="none" dirty="0"/>
              <a:t>: »</a:t>
            </a:r>
            <a:r>
              <a:rPr lang="sl-SI" cap="none" dirty="0" err="1"/>
              <a:t>I'm</a:t>
            </a:r>
            <a:r>
              <a:rPr lang="sl-SI" cap="none" dirty="0"/>
              <a:t> </a:t>
            </a:r>
            <a:r>
              <a:rPr lang="sl-SI" cap="none" dirty="0" err="1"/>
              <a:t>going</a:t>
            </a:r>
            <a:r>
              <a:rPr lang="sl-SI" cap="none" dirty="0"/>
              <a:t> </a:t>
            </a:r>
            <a:r>
              <a:rPr lang="sl-SI" cap="none" dirty="0" err="1"/>
              <a:t>around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world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I'm</a:t>
            </a:r>
            <a:r>
              <a:rPr lang="sl-SI" cap="none" dirty="0"/>
              <a:t> </a:t>
            </a:r>
            <a:r>
              <a:rPr lang="sl-SI" cap="none" dirty="0" err="1"/>
              <a:t>going</a:t>
            </a:r>
            <a:r>
              <a:rPr lang="sl-SI" cap="none" dirty="0"/>
              <a:t> to </a:t>
            </a:r>
            <a:r>
              <a:rPr lang="sl-SI" cap="none" dirty="0" err="1"/>
              <a:t>bring</a:t>
            </a:r>
            <a:r>
              <a:rPr lang="sl-SI" cap="none" dirty="0"/>
              <a:t> </a:t>
            </a:r>
            <a:r>
              <a:rPr lang="sl-SI" cap="none" dirty="0" err="1"/>
              <a:t>you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.« </a:t>
            </a:r>
            <a:r>
              <a:rPr lang="sl-SI" cap="none" dirty="0" err="1"/>
              <a:t>Mother</a:t>
            </a:r>
            <a:r>
              <a:rPr lang="sl-SI" cap="none" dirty="0"/>
              <a:t>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happy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Janezek </a:t>
            </a:r>
            <a:r>
              <a:rPr lang="sl-SI" cap="none" dirty="0" err="1"/>
              <a:t>left</a:t>
            </a:r>
            <a:r>
              <a:rPr lang="sl-SI" cap="none" dirty="0"/>
              <a:t> </a:t>
            </a:r>
            <a:r>
              <a:rPr lang="sl-SI" cap="none" dirty="0" err="1"/>
              <a:t>their</a:t>
            </a:r>
            <a:r>
              <a:rPr lang="sl-SI" cap="none" dirty="0"/>
              <a:t> home.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07" y="1901952"/>
            <a:ext cx="5315711" cy="3986784"/>
          </a:xfrm>
        </p:spPr>
      </p:pic>
    </p:spTree>
    <p:extLst>
      <p:ext uri="{BB962C8B-B14F-4D97-AF65-F5344CB8AC3E}">
        <p14:creationId xmlns:p14="http://schemas.microsoft.com/office/powerpoint/2010/main" val="12988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6715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2682240"/>
            <a:ext cx="4304402" cy="3108959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 err="1"/>
              <a:t>While</a:t>
            </a:r>
            <a:r>
              <a:rPr lang="sl-SI" cap="none" dirty="0"/>
              <a:t> he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walking</a:t>
            </a:r>
            <a:r>
              <a:rPr lang="sl-SI" cap="none" dirty="0"/>
              <a:t> </a:t>
            </a:r>
            <a:r>
              <a:rPr lang="sl-SI" cap="none" dirty="0" err="1"/>
              <a:t>through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strong</a:t>
            </a:r>
            <a:r>
              <a:rPr lang="sl-SI" cap="none" dirty="0"/>
              <a:t> </a:t>
            </a:r>
            <a:r>
              <a:rPr lang="sl-SI" cap="none" dirty="0" err="1"/>
              <a:t>wind</a:t>
            </a:r>
            <a:r>
              <a:rPr lang="sl-SI" cap="none" dirty="0"/>
              <a:t>, he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thinking</a:t>
            </a:r>
            <a:r>
              <a:rPr lang="sl-SI" cap="none" dirty="0"/>
              <a:t> how </a:t>
            </a:r>
            <a:r>
              <a:rPr lang="sl-SI" cap="none" dirty="0" err="1"/>
              <a:t>little</a:t>
            </a:r>
            <a:r>
              <a:rPr lang="sl-SI" cap="none" dirty="0"/>
              <a:t> </a:t>
            </a:r>
            <a:r>
              <a:rPr lang="sl-SI" cap="none" dirty="0" err="1"/>
              <a:t>hope</a:t>
            </a:r>
            <a:r>
              <a:rPr lang="sl-SI" cap="none" dirty="0"/>
              <a:t>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there</a:t>
            </a:r>
            <a:r>
              <a:rPr lang="sl-SI" cap="none" dirty="0"/>
              <a:t> </a:t>
            </a:r>
            <a:r>
              <a:rPr lang="sl-SI" cap="none" dirty="0" err="1"/>
              <a:t>for</a:t>
            </a:r>
            <a:r>
              <a:rPr lang="sl-SI" cap="none" dirty="0"/>
              <a:t> </a:t>
            </a:r>
            <a:r>
              <a:rPr lang="sl-SI" cap="none" dirty="0" err="1"/>
              <a:t>him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his </a:t>
            </a:r>
            <a:r>
              <a:rPr lang="sl-SI" cap="none" dirty="0" err="1"/>
              <a:t>mother</a:t>
            </a:r>
            <a:r>
              <a:rPr lang="sl-SI" cap="none" dirty="0"/>
              <a:t>. He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afraid</a:t>
            </a:r>
            <a:r>
              <a:rPr lang="sl-SI" cap="none" dirty="0"/>
              <a:t> </a:t>
            </a:r>
            <a:r>
              <a:rPr lang="sl-SI" cap="none" dirty="0" err="1"/>
              <a:t>that</a:t>
            </a:r>
            <a:r>
              <a:rPr lang="sl-SI" cap="none" dirty="0"/>
              <a:t> his </a:t>
            </a:r>
            <a:r>
              <a:rPr lang="sl-SI" cap="none" dirty="0" err="1"/>
              <a:t>mother</a:t>
            </a:r>
            <a:r>
              <a:rPr lang="sl-SI" cap="none" dirty="0"/>
              <a:t> </a:t>
            </a:r>
            <a:r>
              <a:rPr lang="sl-SI" cap="none" dirty="0" err="1"/>
              <a:t>might</a:t>
            </a:r>
            <a:r>
              <a:rPr lang="sl-SI" cap="none" dirty="0"/>
              <a:t> die </a:t>
            </a:r>
            <a:r>
              <a:rPr lang="sl-SI" cap="none" dirty="0" err="1"/>
              <a:t>before</a:t>
            </a:r>
            <a:r>
              <a:rPr lang="sl-SI" cap="none" dirty="0"/>
              <a:t> he </a:t>
            </a:r>
            <a:r>
              <a:rPr lang="sl-SI" cap="none" dirty="0" err="1"/>
              <a:t>found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watermelon</a:t>
            </a:r>
            <a:r>
              <a:rPr lang="sl-SI" cap="none" dirty="0"/>
              <a:t>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83" y="1609344"/>
            <a:ext cx="5666074" cy="4249556"/>
          </a:xfrm>
        </p:spPr>
      </p:pic>
    </p:spTree>
    <p:extLst>
      <p:ext uri="{BB962C8B-B14F-4D97-AF65-F5344CB8AC3E}">
        <p14:creationId xmlns:p14="http://schemas.microsoft.com/office/powerpoint/2010/main" val="4141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013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2752" y="2474976"/>
            <a:ext cx="4303776" cy="3316223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/>
              <a:t>But he </a:t>
            </a:r>
            <a:r>
              <a:rPr lang="sl-SI" cap="none" dirty="0" err="1"/>
              <a:t>didn't</a:t>
            </a:r>
            <a:r>
              <a:rPr lang="sl-SI" cap="none" dirty="0"/>
              <a:t> </a:t>
            </a:r>
            <a:r>
              <a:rPr lang="sl-SI" cap="none" dirty="0" err="1"/>
              <a:t>give</a:t>
            </a:r>
            <a:r>
              <a:rPr lang="sl-SI" cap="none" dirty="0"/>
              <a:t> up. His love </a:t>
            </a:r>
            <a:r>
              <a:rPr lang="sl-SI" cap="none" dirty="0" err="1"/>
              <a:t>for</a:t>
            </a:r>
            <a:r>
              <a:rPr lang="sl-SI" cap="none" dirty="0"/>
              <a:t> his </a:t>
            </a:r>
            <a:r>
              <a:rPr lang="sl-SI" cap="none" dirty="0" err="1"/>
              <a:t>mother</a:t>
            </a:r>
            <a:r>
              <a:rPr lang="sl-SI" cap="none" dirty="0"/>
              <a:t> </a:t>
            </a:r>
            <a:r>
              <a:rPr lang="sl-SI" cap="none" dirty="0" err="1"/>
              <a:t>gave</a:t>
            </a:r>
            <a:r>
              <a:rPr lang="sl-SI" cap="none" dirty="0"/>
              <a:t> </a:t>
            </a:r>
            <a:r>
              <a:rPr lang="sl-SI" cap="none" dirty="0" err="1"/>
              <a:t>him</a:t>
            </a:r>
            <a:r>
              <a:rPr lang="sl-SI" cap="none" dirty="0"/>
              <a:t> </a:t>
            </a:r>
            <a:r>
              <a:rPr lang="sl-SI" cap="none" dirty="0" err="1"/>
              <a:t>power</a:t>
            </a:r>
            <a:r>
              <a:rPr lang="sl-SI" cap="none" dirty="0"/>
              <a:t>. He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walking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walking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he </a:t>
            </a:r>
            <a:r>
              <a:rPr lang="sl-SI" cap="none" dirty="0" err="1"/>
              <a:t>came</a:t>
            </a:r>
            <a:r>
              <a:rPr lang="sl-SI" cap="none" dirty="0"/>
              <a:t> to a </a:t>
            </a:r>
            <a:r>
              <a:rPr lang="sl-SI" cap="none" dirty="0" err="1"/>
              <a:t>field</a:t>
            </a:r>
            <a:r>
              <a:rPr lang="sl-SI" cap="none" dirty="0"/>
              <a:t>. He </a:t>
            </a:r>
            <a:r>
              <a:rPr lang="sl-SI" cap="none" dirty="0" err="1"/>
              <a:t>fell</a:t>
            </a:r>
            <a:r>
              <a:rPr lang="sl-SI" cap="none" dirty="0"/>
              <a:t> </a:t>
            </a:r>
            <a:r>
              <a:rPr lang="sl-SI" cap="none" dirty="0" err="1"/>
              <a:t>down</a:t>
            </a:r>
            <a:r>
              <a:rPr lang="sl-SI" cap="none" dirty="0"/>
              <a:t> on </a:t>
            </a:r>
            <a:r>
              <a:rPr lang="sl-SI" cap="none" dirty="0" err="1"/>
              <a:t>icy</a:t>
            </a:r>
            <a:r>
              <a:rPr lang="sl-SI" cap="none" dirty="0"/>
              <a:t> </a:t>
            </a:r>
            <a:r>
              <a:rPr lang="sl-SI" cap="none" dirty="0" err="1"/>
              <a:t>ground</a:t>
            </a:r>
            <a:r>
              <a:rPr lang="sl-SI" cap="none" dirty="0"/>
              <a:t> </a:t>
            </a:r>
            <a:r>
              <a:rPr lang="sl-SI" cap="none" dirty="0" err="1"/>
              <a:t>tired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exhausted</a:t>
            </a:r>
            <a:r>
              <a:rPr lang="sl-SI" cap="none" dirty="0"/>
              <a:t>. </a:t>
            </a:r>
            <a:endParaRPr lang="sl-SI" cap="none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93" y="1904729"/>
            <a:ext cx="5181960" cy="3886470"/>
          </a:xfrm>
        </p:spPr>
      </p:pic>
    </p:spTree>
    <p:extLst>
      <p:ext uri="{BB962C8B-B14F-4D97-AF65-F5344CB8AC3E}">
        <p14:creationId xmlns:p14="http://schemas.microsoft.com/office/powerpoint/2010/main" val="27279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9821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94944" y="2267712"/>
            <a:ext cx="4328160" cy="3523487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 err="1"/>
              <a:t>Suddenly</a:t>
            </a:r>
            <a:r>
              <a:rPr lang="sl-SI" cap="none" dirty="0"/>
              <a:t>  he </a:t>
            </a:r>
            <a:r>
              <a:rPr lang="sl-SI" cap="none" dirty="0" err="1"/>
              <a:t>felt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</a:t>
            </a:r>
            <a:r>
              <a:rPr lang="sl-SI" cap="none" dirty="0" err="1"/>
              <a:t>heat</a:t>
            </a:r>
            <a:r>
              <a:rPr lang="sl-SI" cap="none" dirty="0"/>
              <a:t>  </a:t>
            </a:r>
            <a:r>
              <a:rPr lang="sl-SI" cap="none" dirty="0" err="1"/>
              <a:t>growing</a:t>
            </a:r>
            <a:r>
              <a:rPr lang="sl-SI" cap="none" dirty="0"/>
              <a:t> </a:t>
            </a:r>
            <a:r>
              <a:rPr lang="sl-SI" cap="none" dirty="0" err="1"/>
              <a:t>through</a:t>
            </a:r>
            <a:r>
              <a:rPr lang="sl-SI" cap="none" dirty="0"/>
              <a:t> his </a:t>
            </a:r>
            <a:r>
              <a:rPr lang="sl-SI" cap="none" dirty="0" err="1"/>
              <a:t>body</a:t>
            </a:r>
            <a:r>
              <a:rPr lang="sl-SI" cap="none" dirty="0"/>
              <a:t>. He </a:t>
            </a:r>
            <a:r>
              <a:rPr lang="sl-SI" cap="none" dirty="0" err="1"/>
              <a:t>exposed</a:t>
            </a:r>
            <a:r>
              <a:rPr lang="sl-SI" cap="none" dirty="0"/>
              <a:t> his </a:t>
            </a:r>
            <a:r>
              <a:rPr lang="sl-SI" cap="none" dirty="0" err="1"/>
              <a:t>breasts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melted</a:t>
            </a:r>
            <a:r>
              <a:rPr lang="sl-SI" cap="none" dirty="0"/>
              <a:t> </a:t>
            </a:r>
            <a:r>
              <a:rPr lang="sl-SI" cap="none" dirty="0" err="1"/>
              <a:t>the</a:t>
            </a:r>
            <a:r>
              <a:rPr lang="sl-SI" cap="none" dirty="0"/>
              <a:t> ice </a:t>
            </a:r>
            <a:r>
              <a:rPr lang="sl-SI" cap="none" dirty="0" err="1"/>
              <a:t>with</a:t>
            </a:r>
            <a:r>
              <a:rPr lang="sl-SI" cap="none" dirty="0"/>
              <a:t> his </a:t>
            </a:r>
            <a:r>
              <a:rPr lang="sl-SI" cap="none" dirty="0" err="1"/>
              <a:t>naked</a:t>
            </a:r>
            <a:r>
              <a:rPr lang="sl-SI" cap="none" dirty="0"/>
              <a:t> </a:t>
            </a:r>
            <a:r>
              <a:rPr lang="sl-SI" cap="none" dirty="0" err="1"/>
              <a:t>body</a:t>
            </a:r>
            <a:r>
              <a:rPr lang="sl-SI" cap="none" dirty="0"/>
              <a:t>. </a:t>
            </a:r>
            <a:r>
              <a:rPr lang="sl-SI" cap="none" dirty="0" err="1"/>
              <a:t>The</a:t>
            </a:r>
            <a:r>
              <a:rPr lang="sl-SI" cap="none" dirty="0"/>
              <a:t> ice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melting</a:t>
            </a:r>
            <a:r>
              <a:rPr lang="sl-SI" cap="none" dirty="0"/>
              <a:t> </a:t>
            </a:r>
            <a:r>
              <a:rPr lang="sl-SI" cap="none" dirty="0" err="1"/>
              <a:t>under</a:t>
            </a:r>
            <a:r>
              <a:rPr lang="sl-SI" cap="none" dirty="0"/>
              <a:t> </a:t>
            </a:r>
            <a:r>
              <a:rPr lang="sl-SI" cap="none" dirty="0" err="1"/>
              <a:t>him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suddenly</a:t>
            </a:r>
            <a:r>
              <a:rPr lang="sl-SI" cap="none" dirty="0"/>
              <a:t> some </a:t>
            </a:r>
            <a:r>
              <a:rPr lang="sl-SI" cap="none" dirty="0" err="1"/>
              <a:t>small</a:t>
            </a:r>
            <a:r>
              <a:rPr lang="sl-SI" cap="none" dirty="0"/>
              <a:t> </a:t>
            </a:r>
            <a:r>
              <a:rPr lang="sl-SI" cap="none" dirty="0" err="1"/>
              <a:t>hairy</a:t>
            </a:r>
            <a:r>
              <a:rPr lang="sl-SI" cap="none" dirty="0"/>
              <a:t> </a:t>
            </a:r>
            <a:r>
              <a:rPr lang="sl-SI" cap="none" dirty="0" err="1"/>
              <a:t>plants</a:t>
            </a:r>
            <a:r>
              <a:rPr lang="sl-SI" cap="none" dirty="0"/>
              <a:t> </a:t>
            </a:r>
            <a:r>
              <a:rPr lang="sl-SI" cap="none" dirty="0" err="1"/>
              <a:t>started</a:t>
            </a:r>
            <a:r>
              <a:rPr lang="sl-SI" cap="none" dirty="0"/>
              <a:t> to </a:t>
            </a:r>
            <a:r>
              <a:rPr lang="sl-SI" cap="none" dirty="0" err="1"/>
              <a:t>grow</a:t>
            </a:r>
            <a:r>
              <a:rPr lang="sl-SI" cap="none" dirty="0"/>
              <a:t>. </a:t>
            </a:r>
            <a:r>
              <a:rPr lang="sl-SI" cap="none" dirty="0" err="1"/>
              <a:t>They</a:t>
            </a:r>
            <a:r>
              <a:rPr lang="sl-SI" cap="none" dirty="0"/>
              <a:t> </a:t>
            </a:r>
            <a:r>
              <a:rPr lang="sl-SI" cap="none" dirty="0" err="1"/>
              <a:t>were</a:t>
            </a:r>
            <a:r>
              <a:rPr lang="sl-SI" cap="none" dirty="0"/>
              <a:t> </a:t>
            </a:r>
            <a:r>
              <a:rPr lang="sl-SI" cap="none" dirty="0" err="1"/>
              <a:t>growing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growing</a:t>
            </a:r>
            <a:r>
              <a:rPr lang="sl-SI" cap="none" dirty="0"/>
              <a:t>. </a:t>
            </a:r>
            <a:endParaRPr lang="sl-SI" cap="none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68" y="1560577"/>
            <a:ext cx="5640829" cy="4230622"/>
          </a:xfrm>
        </p:spPr>
      </p:pic>
    </p:spTree>
    <p:extLst>
      <p:ext uri="{BB962C8B-B14F-4D97-AF65-F5344CB8AC3E}">
        <p14:creationId xmlns:p14="http://schemas.microsoft.com/office/powerpoint/2010/main" val="19583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6987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94944" y="2367092"/>
            <a:ext cx="4303776" cy="3424107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/>
              <a:t>Janezek </a:t>
            </a:r>
            <a:r>
              <a:rPr lang="sl-SI" cap="none" dirty="0" err="1"/>
              <a:t>expanded</a:t>
            </a:r>
            <a:r>
              <a:rPr lang="sl-SI" cap="none" dirty="0"/>
              <a:t> his </a:t>
            </a:r>
            <a:r>
              <a:rPr lang="sl-SI" cap="none" dirty="0" err="1"/>
              <a:t>arms</a:t>
            </a:r>
            <a:r>
              <a:rPr lang="sl-SI" cap="none" dirty="0"/>
              <a:t> </a:t>
            </a:r>
            <a:r>
              <a:rPr lang="sl-SI" cap="none" dirty="0" err="1"/>
              <a:t>and</a:t>
            </a:r>
            <a:r>
              <a:rPr lang="sl-SI" cap="none" dirty="0"/>
              <a:t> he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watching</a:t>
            </a:r>
            <a:r>
              <a:rPr lang="sl-SI" cap="none" dirty="0"/>
              <a:t> </a:t>
            </a:r>
            <a:r>
              <a:rPr lang="sl-SI" cap="none" dirty="0" err="1"/>
              <a:t>yellow</a:t>
            </a:r>
            <a:r>
              <a:rPr lang="sl-SI" cap="none" dirty="0"/>
              <a:t> </a:t>
            </a:r>
            <a:r>
              <a:rPr lang="sl-SI" cap="none" dirty="0" err="1"/>
              <a:t>flowers</a:t>
            </a:r>
            <a:r>
              <a:rPr lang="sl-SI" cap="none" dirty="0"/>
              <a:t> . He </a:t>
            </a:r>
            <a:r>
              <a:rPr lang="sl-SI" cap="none" dirty="0" err="1"/>
              <a:t>was</a:t>
            </a:r>
            <a:r>
              <a:rPr lang="sl-SI" cap="none" dirty="0"/>
              <a:t> </a:t>
            </a:r>
            <a:r>
              <a:rPr lang="sl-SI" cap="none" dirty="0" err="1"/>
              <a:t>very</a:t>
            </a:r>
            <a:r>
              <a:rPr lang="sl-SI" cap="none" dirty="0"/>
              <a:t> </a:t>
            </a:r>
            <a:r>
              <a:rPr lang="sl-SI" cap="none" dirty="0" err="1"/>
              <a:t>surprised</a:t>
            </a:r>
            <a:r>
              <a:rPr lang="sl-SI" cap="none" dirty="0"/>
              <a:t>. </a:t>
            </a:r>
            <a:r>
              <a:rPr lang="sl-SI" cap="none" dirty="0" err="1"/>
              <a:t>And</a:t>
            </a:r>
            <a:r>
              <a:rPr lang="sl-SI" cap="none" dirty="0"/>
              <a:t> </a:t>
            </a:r>
            <a:r>
              <a:rPr lang="sl-SI" cap="none" dirty="0" err="1"/>
              <a:t>from</a:t>
            </a:r>
            <a:r>
              <a:rPr lang="sl-SI" cap="none" dirty="0"/>
              <a:t> </a:t>
            </a:r>
            <a:r>
              <a:rPr lang="sl-SI" cap="none" dirty="0" err="1"/>
              <a:t>this</a:t>
            </a:r>
            <a:r>
              <a:rPr lang="sl-SI" cap="none" dirty="0"/>
              <a:t> </a:t>
            </a:r>
            <a:r>
              <a:rPr lang="sl-SI" cap="none" dirty="0" err="1"/>
              <a:t>flowers</a:t>
            </a:r>
            <a:r>
              <a:rPr lang="sl-SI" cap="none" dirty="0"/>
              <a:t> </a:t>
            </a:r>
            <a:r>
              <a:rPr lang="sl-SI" cap="none" dirty="0" err="1"/>
              <a:t>grew</a:t>
            </a:r>
            <a:r>
              <a:rPr lang="sl-SI" cap="none" dirty="0"/>
              <a:t> big </a:t>
            </a:r>
            <a:r>
              <a:rPr lang="sl-SI" cap="none" dirty="0" err="1"/>
              <a:t>round</a:t>
            </a:r>
            <a:r>
              <a:rPr lang="sl-SI" cap="none" dirty="0"/>
              <a:t> </a:t>
            </a:r>
            <a:r>
              <a:rPr lang="sl-SI" cap="none" dirty="0" err="1"/>
              <a:t>watermelons</a:t>
            </a:r>
            <a:r>
              <a:rPr lang="sl-SI" cap="none" dirty="0"/>
              <a:t>, </a:t>
            </a:r>
            <a:r>
              <a:rPr lang="sl-SI" cap="none" dirty="0" err="1"/>
              <a:t>which</a:t>
            </a:r>
            <a:r>
              <a:rPr lang="sl-SI" cap="none" dirty="0"/>
              <a:t> </a:t>
            </a:r>
            <a:r>
              <a:rPr lang="sl-SI" cap="none" dirty="0" err="1"/>
              <a:t>were</a:t>
            </a:r>
            <a:r>
              <a:rPr lang="sl-SI" cap="none" dirty="0"/>
              <a:t> </a:t>
            </a:r>
            <a:r>
              <a:rPr lang="sl-SI" cap="none" dirty="0" err="1"/>
              <a:t>really</a:t>
            </a:r>
            <a:r>
              <a:rPr lang="sl-SI" cap="none" dirty="0"/>
              <a:t> </a:t>
            </a:r>
            <a:r>
              <a:rPr lang="sl-SI" cap="none" dirty="0" err="1"/>
              <a:t>beautiful</a:t>
            </a:r>
            <a:r>
              <a:rPr lang="sl-SI" cap="none" dirty="0"/>
              <a:t>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87" y="1638293"/>
            <a:ext cx="5537209" cy="4152906"/>
          </a:xfrm>
        </p:spPr>
      </p:pic>
    </p:spTree>
    <p:extLst>
      <p:ext uri="{BB962C8B-B14F-4D97-AF65-F5344CB8AC3E}">
        <p14:creationId xmlns:p14="http://schemas.microsoft.com/office/powerpoint/2010/main" val="35604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61</TotalTime>
  <Words>463</Words>
  <Application>Microsoft Office PowerPoint</Application>
  <PresentationFormat>Širokozaslonsko</PresentationFormat>
  <Paragraphs>15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Tw Cen MT</vt:lpstr>
      <vt:lpstr>Kapljica</vt:lpstr>
      <vt:lpstr>HEALING WATERMELON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HEALING WATERMELON</dc:title>
  <dc:creator>Uporabnik</dc:creator>
  <cp:lastModifiedBy>Uporabnik</cp:lastModifiedBy>
  <cp:revision>8</cp:revision>
  <dcterms:created xsi:type="dcterms:W3CDTF">2016-04-17T17:06:19Z</dcterms:created>
  <dcterms:modified xsi:type="dcterms:W3CDTF">2016-04-17T18:08:01Z</dcterms:modified>
</cp:coreProperties>
</file>