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0874C-A27E-427F-9236-A01F348AF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8A32A-9D9C-4D30-9791-E87A15706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E6A6953-13B1-4D2F-99EE-08C17DA1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ECF647-368F-4C89-A568-A0619708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1546731-0EAE-40F8-82F7-B559E9C9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022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6A645-F344-4DBA-A66D-18D06BCA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2A1B523-49DA-43CE-8D92-EF5D07641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EE0F21E-C425-45FB-8213-946CC704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2EAB2A8-E2FA-4370-AC38-1253C0D4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A8880B-ADDE-4E1F-802F-B7750F6D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650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E8AC7-D1AF-4B7C-8872-BBCC0FB71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B3192FD-57D3-43E8-80B4-D663B5A7B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7CCBFE4-8044-413F-AC8A-74DD72F6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0E4FAEC-896A-48CB-9EA5-0462139B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7A129AC-430A-48CC-A2E7-384DF2EF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45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AF522-AEB2-49E8-8AF3-1339EA31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C6B9E33-55CB-4FC1-A0E3-371482641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CD1B288-840C-4DA6-AA95-9AC384B1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F4C770D-18F0-41E4-BD9E-0C3281C7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649FE05-E299-4C89-8923-2400737E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091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E79F4-0395-4BF5-A03F-FAFED2CB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5E354D0-75BB-4730-AE5B-9832BBBBE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BAD13E-21AD-44A7-AA8F-870966F2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51ED2B9-3980-4C4E-A834-0CE93355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4850834-1251-4DFC-BD92-60FBCE3A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990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89D3E-61A7-44D8-B8EA-05B1806E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7A5E08-E43B-4D1A-BDDC-E205C99BA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6FF2EDD-F9AD-4A6F-AF8B-6E128CB89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DA88C6F-E676-4E82-9D4A-36B28F5C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65FBDEF-7875-465E-A04A-AC87141A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F95E93E-7C48-48E0-B54F-DD08176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732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CA037-3C92-4040-B03F-D2F4C884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1F5957D-58EE-4EE7-BFF8-59A741BB8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8A38B65-6830-424F-9F79-B4C67739E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5BB925D-F5AD-46EC-A9D5-639F2AEF3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218E12D-4B48-429C-B55A-AF831387B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AF15E5C-5A92-4F28-9099-92A93627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74EAEBB-890D-4768-AE1C-3F873824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4CAC2E6-B918-41C5-8A5D-A231E4B8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778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C4F06-7E3C-4E39-9F72-0F930FE7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8B1B82B-697D-4F79-B324-10CD1B28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425A53F-9C99-4B97-8D77-EA395BA4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5656408-4C91-4381-A072-492DD114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627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49F9D99-F59E-4918-B8E7-DD5A8EC3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ACF564D-48E6-476F-824A-2E6FC602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A9A26F1-2D24-47D6-8BA3-0029ECA3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682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E6266-D0CC-4EB6-A604-D7D9DB06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FB73CC3-096F-4505-844F-7D4C4808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AB95947-F23E-422A-9E5F-6A32C3AB0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A4E3F75-2126-4282-BD29-961AB80B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942EDB8-3972-4F6F-A804-595DCF9A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E47B949-0878-4D46-B1D1-E8F84F7C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240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C59DA-4AF6-48B0-B536-392FBB67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E3E462F-6A12-456A-B891-858F227B0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000BA97-E91B-4308-AB72-ACB1B2249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7554EE4-4B37-4FE0-8B9F-70B0EF0E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A8A61E1-DA01-482B-A515-B6865527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C1CE52E-A946-4731-ACFD-C5D43D09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7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FF6A3F7-962B-420A-9E26-802B039E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AF210FE-7FC0-447E-810C-EF354CFC1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C5477A-C0BF-4DBC-BABA-9B2719269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D7799-91D2-45E5-A8AD-E631C29F4D2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CFF7390-9CE0-4D74-B2D4-B53962994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B29A0F-329B-486C-97D5-20A72A8F4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C47D-1205-407C-9DC0-448DB38E88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943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4CB82-77F2-4DA7-8287-0D023DE0B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81879" y="-1701973"/>
            <a:ext cx="9899374" cy="3403946"/>
          </a:xfrm>
        </p:spPr>
        <p:txBody>
          <a:bodyPr>
            <a:normAutofit/>
          </a:bodyPr>
          <a:lstStyle/>
          <a:p>
            <a:r>
              <a:rPr lang="pt-PT" sz="9600" dirty="0" err="1">
                <a:solidFill>
                  <a:srgbClr val="FF0000"/>
                </a:solidFill>
                <a:latin typeface="High Tower Text" panose="02040502050506030303" pitchFamily="18" charset="0"/>
              </a:rPr>
              <a:t>Football</a:t>
            </a:r>
            <a:r>
              <a:rPr lang="pt-PT" sz="9600" dirty="0">
                <a:solidFill>
                  <a:srgbClr val="FF0000"/>
                </a:solidFill>
                <a:latin typeface="High Tower Text" panose="02040502050506030303" pitchFamily="18" charset="0"/>
              </a:rPr>
              <a:t>/Soccer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74739B-FC63-4AC5-81D9-956BAA185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8" y="1452563"/>
            <a:ext cx="4969564" cy="2867646"/>
          </a:xfrm>
        </p:spPr>
        <p:txBody>
          <a:bodyPr>
            <a:normAutofit fontScale="92500" lnSpcReduction="10000"/>
          </a:bodyPr>
          <a:lstStyle/>
          <a:p>
            <a:br>
              <a:rPr lang="pt-PT" dirty="0"/>
            </a:br>
            <a:r>
              <a:rPr lang="pt-PT" dirty="0" err="1"/>
              <a:t>Hallå</a:t>
            </a:r>
            <a:r>
              <a:rPr lang="pt-PT" dirty="0"/>
              <a:t>, </a:t>
            </a:r>
            <a:r>
              <a:rPr lang="pt-PT" dirty="0" err="1"/>
              <a:t>today</a:t>
            </a:r>
            <a:r>
              <a:rPr lang="pt-PT" dirty="0"/>
              <a:t> </a:t>
            </a:r>
            <a:r>
              <a:rPr lang="pt-PT" dirty="0" err="1"/>
              <a:t>I´m</a:t>
            </a:r>
            <a:r>
              <a:rPr lang="pt-PT" dirty="0"/>
              <a:t> </a:t>
            </a:r>
            <a:r>
              <a:rPr lang="pt-PT" dirty="0" err="1"/>
              <a:t>going</a:t>
            </a:r>
            <a:r>
              <a:rPr lang="pt-PT" dirty="0"/>
              <a:t> to </a:t>
            </a:r>
            <a:r>
              <a:rPr lang="pt-PT" dirty="0" err="1"/>
              <a:t>talk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football</a:t>
            </a:r>
            <a:r>
              <a:rPr lang="pt-PT" dirty="0"/>
              <a:t>, a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important</a:t>
            </a:r>
            <a:r>
              <a:rPr lang="pt-PT" dirty="0"/>
              <a:t> sport in Portugal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Sweden</a:t>
            </a:r>
            <a:r>
              <a:rPr lang="pt-PT" dirty="0"/>
              <a:t>,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course</a:t>
            </a:r>
            <a:r>
              <a:rPr lang="pt-PT" dirty="0"/>
              <a:t>, </a:t>
            </a:r>
            <a:r>
              <a:rPr lang="pt-PT" dirty="0" err="1"/>
              <a:t>both</a:t>
            </a:r>
            <a:r>
              <a:rPr lang="pt-PT" dirty="0"/>
              <a:t> </a:t>
            </a:r>
            <a:r>
              <a:rPr lang="pt-PT" dirty="0" err="1"/>
              <a:t>having</a:t>
            </a:r>
            <a:r>
              <a:rPr lang="pt-PT" dirty="0"/>
              <a:t> </a:t>
            </a:r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known</a:t>
            </a:r>
            <a:r>
              <a:rPr lang="pt-PT" dirty="0"/>
              <a:t> </a:t>
            </a:r>
            <a:r>
              <a:rPr lang="pt-PT" dirty="0" err="1"/>
              <a:t>players</a:t>
            </a:r>
            <a:r>
              <a:rPr lang="pt-PT" dirty="0"/>
              <a:t>. </a:t>
            </a:r>
            <a:r>
              <a:rPr lang="pt-PT" dirty="0" err="1"/>
              <a:t>I´m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going</a:t>
            </a:r>
            <a:r>
              <a:rPr lang="pt-PT" dirty="0"/>
              <a:t> to </a:t>
            </a:r>
            <a:r>
              <a:rPr lang="pt-PT" dirty="0" err="1"/>
              <a:t>talk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the rules, </a:t>
            </a:r>
            <a:r>
              <a:rPr lang="pt-PT" dirty="0" err="1"/>
              <a:t>because</a:t>
            </a:r>
            <a:r>
              <a:rPr lang="pt-PT" dirty="0"/>
              <a:t> </a:t>
            </a:r>
            <a:r>
              <a:rPr lang="pt-PT" dirty="0" err="1"/>
              <a:t>I´d</a:t>
            </a:r>
            <a:r>
              <a:rPr lang="pt-PT" dirty="0"/>
              <a:t> </a:t>
            </a:r>
            <a:r>
              <a:rPr lang="pt-PT" dirty="0" err="1"/>
              <a:t>rather</a:t>
            </a:r>
            <a:r>
              <a:rPr lang="pt-PT" dirty="0"/>
              <a:t> share </a:t>
            </a:r>
            <a:r>
              <a:rPr lang="pt-PT" dirty="0" err="1"/>
              <a:t>how</a:t>
            </a:r>
            <a:r>
              <a:rPr lang="pt-PT" dirty="0"/>
              <a:t> it came to Portugal, </a:t>
            </a:r>
            <a:r>
              <a:rPr lang="pt-PT" dirty="0" err="1"/>
              <a:t>how</a:t>
            </a:r>
            <a:r>
              <a:rPr lang="pt-PT" dirty="0"/>
              <a:t> it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back</a:t>
            </a:r>
            <a:r>
              <a:rPr lang="pt-PT" dirty="0"/>
              <a:t> </a:t>
            </a:r>
            <a:r>
              <a:rPr lang="pt-PT" dirty="0" err="1"/>
              <a:t>then</a:t>
            </a:r>
            <a:r>
              <a:rPr lang="pt-PT" dirty="0"/>
              <a:t>, </a:t>
            </a:r>
            <a:r>
              <a:rPr lang="pt-PT" dirty="0" err="1"/>
              <a:t>how</a:t>
            </a:r>
            <a:r>
              <a:rPr lang="pt-PT" dirty="0"/>
              <a:t> it </a:t>
            </a:r>
            <a:r>
              <a:rPr lang="pt-PT" dirty="0" err="1"/>
              <a:t>is</a:t>
            </a:r>
            <a:r>
              <a:rPr lang="pt-PT" dirty="0"/>
              <a:t> now </a:t>
            </a:r>
            <a:r>
              <a:rPr lang="pt-PT" dirty="0" err="1"/>
              <a:t>and</a:t>
            </a:r>
            <a:r>
              <a:rPr lang="pt-PT" dirty="0"/>
              <a:t> some </a:t>
            </a:r>
            <a:r>
              <a:rPr lang="pt-PT" dirty="0" err="1"/>
              <a:t>famous</a:t>
            </a:r>
            <a:r>
              <a:rPr lang="pt-PT" dirty="0"/>
              <a:t> </a:t>
            </a:r>
            <a:r>
              <a:rPr lang="pt-PT" dirty="0" err="1"/>
              <a:t>players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past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present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Portugal.</a:t>
            </a:r>
          </a:p>
        </p:txBody>
      </p:sp>
      <p:pic>
        <p:nvPicPr>
          <p:cNvPr id="1026" name="Picture 2" descr="Resultado de imagem para ronaldo">
            <a:extLst>
              <a:ext uri="{FF2B5EF4-FFF2-40B4-BE49-F238E27FC236}">
                <a16:creationId xmlns:a16="http://schemas.microsoft.com/office/drawing/2014/main" id="{99E5E95B-38A3-4F70-9C56-6DD6D223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48" y="1452563"/>
            <a:ext cx="4246704" cy="25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eusebio">
            <a:extLst>
              <a:ext uri="{FF2B5EF4-FFF2-40B4-BE49-F238E27FC236}">
                <a16:creationId xmlns:a16="http://schemas.microsoft.com/office/drawing/2014/main" id="{259581C1-F746-4F24-AE0A-2D90A159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0" y="4219107"/>
            <a:ext cx="4542600" cy="25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eusebio">
            <a:extLst>
              <a:ext uri="{FF2B5EF4-FFF2-40B4-BE49-F238E27FC236}">
                <a16:creationId xmlns:a16="http://schemas.microsoft.com/office/drawing/2014/main" id="{02D4E99D-ABA7-486A-90E3-16397CA2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48" y="4038326"/>
            <a:ext cx="4246704" cy="27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CE8C4-2653-470E-8A80-E38DA9AD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olidFill>
                  <a:srgbClr val="FF0000"/>
                </a:solidFill>
                <a:latin typeface="Bodoni MT" panose="02070603080606020203" pitchFamily="18" charset="0"/>
              </a:rPr>
              <a:t>How</a:t>
            </a:r>
            <a:r>
              <a:rPr lang="pt-PT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Bodoni MT" panose="02070603080606020203" pitchFamily="18" charset="0"/>
              </a:rPr>
              <a:t>did</a:t>
            </a:r>
            <a:r>
              <a:rPr lang="pt-PT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Bodoni MT" panose="02070603080606020203" pitchFamily="18" charset="0"/>
              </a:rPr>
              <a:t>it</a:t>
            </a:r>
            <a:r>
              <a:rPr lang="pt-PT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Bodoni MT" panose="02070603080606020203" pitchFamily="18" charset="0"/>
              </a:rPr>
              <a:t>get</a:t>
            </a:r>
            <a:r>
              <a:rPr lang="pt-PT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Bodoni MT" panose="02070603080606020203" pitchFamily="18" charset="0"/>
              </a:rPr>
              <a:t>here</a:t>
            </a:r>
            <a:r>
              <a:rPr lang="pt-PT" dirty="0">
                <a:solidFill>
                  <a:srgbClr val="FF0000"/>
                </a:solidFill>
                <a:latin typeface="Bodoni MT" panose="02070603080606020203" pitchFamily="18" charset="0"/>
              </a:rPr>
              <a:t>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59D90FA-7914-4BA8-933F-7400F9761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1690688"/>
            <a:ext cx="4572000" cy="5041416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In the 19th </a:t>
            </a:r>
            <a:r>
              <a:rPr lang="pt-PT" dirty="0" err="1"/>
              <a:t>century</a:t>
            </a:r>
            <a:r>
              <a:rPr lang="pt-PT" dirty="0"/>
              <a:t>, </a:t>
            </a:r>
            <a:r>
              <a:rPr lang="pt-PT" dirty="0" err="1"/>
              <a:t>football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starting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noticed</a:t>
            </a:r>
            <a:r>
              <a:rPr lang="pt-PT" dirty="0"/>
              <a:t> in </a:t>
            </a:r>
            <a:r>
              <a:rPr lang="pt-PT" dirty="0" err="1"/>
              <a:t>England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eventually</a:t>
            </a:r>
            <a:r>
              <a:rPr lang="pt-PT" dirty="0"/>
              <a:t> </a:t>
            </a:r>
            <a:r>
              <a:rPr lang="pt-PT" dirty="0" err="1"/>
              <a:t>English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that </a:t>
            </a:r>
            <a:r>
              <a:rPr lang="pt-PT" dirty="0" err="1"/>
              <a:t>lived</a:t>
            </a:r>
            <a:r>
              <a:rPr lang="pt-PT" dirty="0"/>
              <a:t> in Portugal </a:t>
            </a:r>
            <a:r>
              <a:rPr lang="pt-PT" dirty="0" err="1"/>
              <a:t>and</a:t>
            </a:r>
            <a:r>
              <a:rPr lang="pt-PT" dirty="0"/>
              <a:t> Portuguese </a:t>
            </a:r>
            <a:r>
              <a:rPr lang="pt-PT" dirty="0" err="1"/>
              <a:t>students</a:t>
            </a:r>
            <a:r>
              <a:rPr lang="pt-PT" dirty="0"/>
              <a:t> that </a:t>
            </a:r>
            <a:r>
              <a:rPr lang="pt-PT" dirty="0" err="1"/>
              <a:t>studied</a:t>
            </a:r>
            <a:r>
              <a:rPr lang="pt-PT" dirty="0"/>
              <a:t> in </a:t>
            </a:r>
            <a:r>
              <a:rPr lang="pt-PT" dirty="0" err="1"/>
              <a:t>England</a:t>
            </a:r>
            <a:r>
              <a:rPr lang="pt-PT" dirty="0"/>
              <a:t> </a:t>
            </a:r>
            <a:r>
              <a:rPr lang="pt-PT" dirty="0" err="1"/>
              <a:t>brought</a:t>
            </a:r>
            <a:r>
              <a:rPr lang="pt-PT" dirty="0"/>
              <a:t> the game to Portugal, </a:t>
            </a:r>
            <a:r>
              <a:rPr lang="pt-PT" dirty="0" err="1"/>
              <a:t>and</a:t>
            </a:r>
            <a:r>
              <a:rPr lang="pt-PT" dirty="0"/>
              <a:t> the </a:t>
            </a:r>
            <a:r>
              <a:rPr lang="pt-PT" dirty="0" err="1"/>
              <a:t>first</a:t>
            </a:r>
            <a:r>
              <a:rPr lang="pt-PT" dirty="0"/>
              <a:t> game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played</a:t>
            </a:r>
            <a:r>
              <a:rPr lang="pt-PT" dirty="0"/>
              <a:t> in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archipelago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Portugal, </a:t>
            </a:r>
            <a:r>
              <a:rPr lang="pt-PT" dirty="0" err="1"/>
              <a:t>called</a:t>
            </a:r>
            <a:r>
              <a:rPr lang="pt-PT" dirty="0"/>
              <a:t> Madeira, more </a:t>
            </a:r>
            <a:r>
              <a:rPr lang="pt-PT" dirty="0" err="1"/>
              <a:t>exactly</a:t>
            </a:r>
            <a:r>
              <a:rPr lang="pt-PT" dirty="0"/>
              <a:t> in a </a:t>
            </a:r>
            <a:r>
              <a:rPr lang="pt-PT" dirty="0" err="1"/>
              <a:t>place</a:t>
            </a:r>
            <a:r>
              <a:rPr lang="pt-PT" dirty="0"/>
              <a:t> </a:t>
            </a:r>
            <a:r>
              <a:rPr lang="pt-PT" dirty="0" err="1"/>
              <a:t>named</a:t>
            </a:r>
            <a:r>
              <a:rPr lang="pt-PT" dirty="0"/>
              <a:t> Largo de Achada, in Camacha, in 1875, </a:t>
            </a:r>
            <a:r>
              <a:rPr lang="pt-PT" dirty="0" err="1"/>
              <a:t>introduced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a </a:t>
            </a:r>
            <a:r>
              <a:rPr lang="pt-PT" dirty="0" err="1"/>
              <a:t>student</a:t>
            </a:r>
            <a:r>
              <a:rPr lang="pt-PT" dirty="0"/>
              <a:t> in </a:t>
            </a:r>
            <a:r>
              <a:rPr lang="pt-PT" dirty="0" err="1"/>
              <a:t>England</a:t>
            </a:r>
            <a:r>
              <a:rPr lang="pt-PT" dirty="0"/>
              <a:t> </a:t>
            </a:r>
            <a:r>
              <a:rPr lang="pt-PT" dirty="0" err="1"/>
              <a:t>called</a:t>
            </a:r>
            <a:r>
              <a:rPr lang="pt-PT" dirty="0"/>
              <a:t> Henry </a:t>
            </a:r>
            <a:r>
              <a:rPr lang="pt-PT" dirty="0" err="1"/>
              <a:t>Hinton</a:t>
            </a:r>
            <a:r>
              <a:rPr lang="pt-PT" dirty="0"/>
              <a:t>.</a:t>
            </a:r>
          </a:p>
        </p:txBody>
      </p: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7AE75B4C-373F-4C2C-BAFE-6ECD96A7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4" y="248825"/>
            <a:ext cx="2822711" cy="33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deco">
            <a:extLst>
              <a:ext uri="{FF2B5EF4-FFF2-40B4-BE49-F238E27FC236}">
                <a16:creationId xmlns:a16="http://schemas.microsoft.com/office/drawing/2014/main" id="{77F84A6D-EBA9-48CB-981D-0624D9B3B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5517"/>
            <a:ext cx="4076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6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4120A-82F0-4066-BAFF-65AA6AE7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 </a:t>
            </a:r>
            <a:r>
              <a:rPr lang="pt-PT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the</a:t>
            </a:r>
            <a:r>
              <a:rPr lang="pt-PT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past</a:t>
            </a:r>
            <a:endParaRPr lang="pt-PT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0CBEB1-9E03-4EF8-8D78-76EF602BA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808"/>
            <a:ext cx="10515600" cy="4351338"/>
          </a:xfrm>
        </p:spPr>
        <p:txBody>
          <a:bodyPr/>
          <a:lstStyle/>
          <a:p>
            <a:r>
              <a:rPr lang="pt-PT" dirty="0"/>
              <a:t>In the </a:t>
            </a:r>
            <a:r>
              <a:rPr lang="pt-PT" dirty="0" err="1"/>
              <a:t>begining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the 20th </a:t>
            </a:r>
            <a:r>
              <a:rPr lang="pt-PT" dirty="0" err="1"/>
              <a:t>century</a:t>
            </a:r>
            <a:r>
              <a:rPr lang="pt-PT" dirty="0"/>
              <a:t>/</a:t>
            </a:r>
            <a:r>
              <a:rPr lang="pt-PT" dirty="0" err="1"/>
              <a:t>end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the 19th </a:t>
            </a:r>
            <a:r>
              <a:rPr lang="pt-PT" dirty="0" err="1"/>
              <a:t>century</a:t>
            </a:r>
            <a:r>
              <a:rPr lang="pt-PT" dirty="0"/>
              <a:t>, clubs </a:t>
            </a:r>
            <a:r>
              <a:rPr lang="pt-PT" dirty="0" err="1"/>
              <a:t>eventually</a:t>
            </a:r>
            <a:r>
              <a:rPr lang="pt-PT" dirty="0"/>
              <a:t> </a:t>
            </a:r>
            <a:r>
              <a:rPr lang="pt-PT" dirty="0" err="1"/>
              <a:t>started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created</a:t>
            </a:r>
            <a:r>
              <a:rPr lang="pt-PT" dirty="0"/>
              <a:t>, </a:t>
            </a:r>
            <a:r>
              <a:rPr lang="pt-PT" dirty="0" err="1"/>
              <a:t>like</a:t>
            </a:r>
            <a:r>
              <a:rPr lang="pt-PT" dirty="0"/>
              <a:t> Benfica in 1904( </a:t>
            </a:r>
            <a:r>
              <a:rPr lang="pt-PT" dirty="0" err="1"/>
              <a:t>my</a:t>
            </a:r>
            <a:r>
              <a:rPr lang="pt-PT" dirty="0"/>
              <a:t> club ), Porto in 1893 </a:t>
            </a:r>
            <a:r>
              <a:rPr lang="pt-PT" dirty="0" err="1"/>
              <a:t>and</a:t>
            </a:r>
            <a:r>
              <a:rPr lang="pt-PT" dirty="0"/>
              <a:t> Sporting in 1906. With time, </a:t>
            </a:r>
            <a:r>
              <a:rPr lang="pt-PT" dirty="0" err="1"/>
              <a:t>these</a:t>
            </a:r>
            <a:r>
              <a:rPr lang="pt-PT" dirty="0"/>
              <a:t> teams have </a:t>
            </a:r>
            <a:r>
              <a:rPr lang="pt-PT" dirty="0" err="1"/>
              <a:t>grown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the </a:t>
            </a:r>
            <a:r>
              <a:rPr lang="pt-PT" dirty="0" err="1"/>
              <a:t>three</a:t>
            </a:r>
            <a:r>
              <a:rPr lang="pt-PT" dirty="0"/>
              <a:t> “Giants” </a:t>
            </a:r>
            <a:r>
              <a:rPr lang="pt-PT" dirty="0" err="1"/>
              <a:t>of</a:t>
            </a:r>
            <a:r>
              <a:rPr lang="pt-PT" dirty="0"/>
              <a:t> Portugal.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actual</a:t>
            </a:r>
            <a:r>
              <a:rPr lang="pt-PT" dirty="0"/>
              <a:t> </a:t>
            </a:r>
            <a:r>
              <a:rPr lang="pt-PT" dirty="0" err="1"/>
              <a:t>championship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created</a:t>
            </a:r>
            <a:r>
              <a:rPr lang="pt-PT" dirty="0"/>
              <a:t> in 1934, </a:t>
            </a:r>
            <a:r>
              <a:rPr lang="pt-PT" dirty="0" err="1"/>
              <a:t>called</a:t>
            </a:r>
            <a:r>
              <a:rPr lang="pt-PT" dirty="0"/>
              <a:t> “liga portuguesa”. With time, </a:t>
            </a:r>
            <a:r>
              <a:rPr lang="pt-PT" dirty="0" err="1"/>
              <a:t>great</a:t>
            </a:r>
            <a:r>
              <a:rPr lang="pt-PT" dirty="0"/>
              <a:t> Portuguese </a:t>
            </a:r>
            <a:r>
              <a:rPr lang="pt-PT" dirty="0" err="1"/>
              <a:t>players</a:t>
            </a:r>
            <a:r>
              <a:rPr lang="pt-PT" dirty="0"/>
              <a:t> </a:t>
            </a:r>
            <a:r>
              <a:rPr lang="pt-PT" dirty="0" err="1"/>
              <a:t>were</a:t>
            </a:r>
            <a:r>
              <a:rPr lang="pt-PT" dirty="0"/>
              <a:t> </a:t>
            </a:r>
            <a:r>
              <a:rPr lang="pt-PT" dirty="0" err="1"/>
              <a:t>born</a:t>
            </a:r>
            <a:r>
              <a:rPr lang="pt-PT" dirty="0"/>
              <a:t>, </a:t>
            </a:r>
            <a:r>
              <a:rPr lang="pt-PT" dirty="0" err="1"/>
              <a:t>like</a:t>
            </a:r>
            <a:r>
              <a:rPr lang="pt-PT" dirty="0"/>
              <a:t> Pauleta, </a:t>
            </a:r>
            <a:r>
              <a:rPr lang="pt-PT" dirty="0" err="1"/>
              <a:t>Eusebio</a:t>
            </a:r>
            <a:r>
              <a:rPr lang="pt-PT" dirty="0"/>
              <a:t>, Figo, </a:t>
            </a:r>
            <a:r>
              <a:rPr lang="pt-PT" dirty="0" err="1"/>
              <a:t>among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…</a:t>
            </a:r>
          </a:p>
        </p:txBody>
      </p:sp>
      <p:pic>
        <p:nvPicPr>
          <p:cNvPr id="3074" name="Picture 2" descr="Resultado de imagem para bandeira dos portugueses">
            <a:extLst>
              <a:ext uri="{FF2B5EF4-FFF2-40B4-BE49-F238E27FC236}">
                <a16:creationId xmlns:a16="http://schemas.microsoft.com/office/drawing/2014/main" id="{EDEB7C8E-064F-4B3C-870E-59B16717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85" y="4020311"/>
            <a:ext cx="4200915" cy="27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pauleta">
            <a:extLst>
              <a:ext uri="{FF2B5EF4-FFF2-40B4-BE49-F238E27FC236}">
                <a16:creationId xmlns:a16="http://schemas.microsoft.com/office/drawing/2014/main" id="{6D1B112B-6045-41DB-B010-1A0995C37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34" y="4020311"/>
            <a:ext cx="3616266" cy="27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2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94C0D-65B9-458B-BEF2-C9B979C63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PT" dirty="0" err="1">
                <a:solidFill>
                  <a:srgbClr val="FF0000"/>
                </a:solidFill>
                <a:latin typeface="Georgia" panose="02040502050405020303" pitchFamily="18" charset="0"/>
              </a:rPr>
              <a:t>What</a:t>
            </a:r>
            <a:r>
              <a:rPr lang="pt-PT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Georgia" panose="02040502050405020303" pitchFamily="18" charset="0"/>
              </a:rPr>
              <a:t>about</a:t>
            </a:r>
            <a:r>
              <a:rPr lang="pt-PT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Georgia" panose="02040502050405020303" pitchFamily="18" charset="0"/>
              </a:rPr>
              <a:t>now</a:t>
            </a:r>
            <a:r>
              <a:rPr lang="pt-PT" dirty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13B7938-3D28-438E-BCFC-A0CC5AA19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35" y="1690688"/>
            <a:ext cx="6742043" cy="5167312"/>
          </a:xfrm>
        </p:spPr>
        <p:txBody>
          <a:bodyPr>
            <a:normAutofit fontScale="92500"/>
          </a:bodyPr>
          <a:lstStyle/>
          <a:p>
            <a:r>
              <a:rPr lang="pt-PT" dirty="0" err="1"/>
              <a:t>Well</a:t>
            </a:r>
            <a:r>
              <a:rPr lang="pt-PT" dirty="0"/>
              <a:t>, </a:t>
            </a:r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days</a:t>
            </a:r>
            <a:r>
              <a:rPr lang="pt-PT" dirty="0"/>
              <a:t>, we are </a:t>
            </a:r>
            <a:r>
              <a:rPr lang="pt-PT" dirty="0" err="1"/>
              <a:t>ranked</a:t>
            </a:r>
            <a:r>
              <a:rPr lang="pt-PT" dirty="0"/>
              <a:t> in 7th in </a:t>
            </a:r>
            <a:r>
              <a:rPr lang="pt-PT" dirty="0" err="1"/>
              <a:t>all</a:t>
            </a:r>
            <a:r>
              <a:rPr lang="pt-PT" dirty="0"/>
              <a:t> the </a:t>
            </a:r>
            <a:r>
              <a:rPr lang="pt-PT" dirty="0" err="1"/>
              <a:t>leagues</a:t>
            </a:r>
            <a:r>
              <a:rPr lang="pt-PT" dirty="0"/>
              <a:t>, </a:t>
            </a:r>
            <a:r>
              <a:rPr lang="pt-PT" dirty="0" err="1"/>
              <a:t>behind</a:t>
            </a:r>
            <a:r>
              <a:rPr lang="pt-PT" dirty="0"/>
              <a:t> </a:t>
            </a:r>
            <a:r>
              <a:rPr lang="pt-PT" dirty="0" err="1"/>
              <a:t>Russian</a:t>
            </a:r>
            <a:r>
              <a:rPr lang="pt-PT" dirty="0"/>
              <a:t> </a:t>
            </a:r>
            <a:r>
              <a:rPr lang="pt-PT" dirty="0" err="1"/>
              <a:t>league</a:t>
            </a:r>
            <a:r>
              <a:rPr lang="pt-PT" dirty="0"/>
              <a:t>, but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let</a:t>
            </a:r>
            <a:r>
              <a:rPr lang="pt-PT" dirty="0"/>
              <a:t> that </a:t>
            </a:r>
            <a:r>
              <a:rPr lang="pt-PT" dirty="0" err="1"/>
              <a:t>fool</a:t>
            </a:r>
            <a:r>
              <a:rPr lang="pt-PT" dirty="0"/>
              <a:t> you, we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usually</a:t>
            </a:r>
            <a:r>
              <a:rPr lang="pt-PT" dirty="0"/>
              <a:t> do </a:t>
            </a:r>
            <a:r>
              <a:rPr lang="pt-PT" dirty="0" err="1"/>
              <a:t>well</a:t>
            </a:r>
            <a:r>
              <a:rPr lang="pt-PT" dirty="0"/>
              <a:t> in Champions </a:t>
            </a:r>
            <a:r>
              <a:rPr lang="pt-PT" dirty="0" err="1"/>
              <a:t>and</a:t>
            </a:r>
            <a:r>
              <a:rPr lang="pt-PT" dirty="0"/>
              <a:t> Europa </a:t>
            </a:r>
            <a:r>
              <a:rPr lang="pt-PT" dirty="0" err="1"/>
              <a:t>league</a:t>
            </a:r>
            <a:r>
              <a:rPr lang="pt-PT" dirty="0"/>
              <a:t>, but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great</a:t>
            </a:r>
            <a:r>
              <a:rPr lang="pt-PT" dirty="0"/>
              <a:t> stars have </a:t>
            </a:r>
            <a:r>
              <a:rPr lang="pt-PT" dirty="0" err="1"/>
              <a:t>been</a:t>
            </a:r>
            <a:r>
              <a:rPr lang="pt-PT" dirty="0"/>
              <a:t> in Portuguese clubs, </a:t>
            </a:r>
            <a:r>
              <a:rPr lang="pt-PT" dirty="0" err="1"/>
              <a:t>like</a:t>
            </a:r>
            <a:r>
              <a:rPr lang="pt-PT" dirty="0"/>
              <a:t> CR7, David Luis, Ederson, Bernardo Silva, Joao Felix, Jan </a:t>
            </a:r>
            <a:r>
              <a:rPr lang="pt-PT" dirty="0" err="1"/>
              <a:t>Oblak</a:t>
            </a:r>
            <a:r>
              <a:rPr lang="pt-PT" dirty="0"/>
              <a:t>…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many</a:t>
            </a:r>
            <a:r>
              <a:rPr lang="pt-PT" dirty="0"/>
              <a:t> more…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league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competitive</a:t>
            </a:r>
            <a:r>
              <a:rPr lang="pt-PT" dirty="0"/>
              <a:t> as </a:t>
            </a:r>
            <a:r>
              <a:rPr lang="pt-PT" dirty="0" err="1"/>
              <a:t>well</a:t>
            </a:r>
            <a:r>
              <a:rPr lang="pt-PT" dirty="0"/>
              <a:t>, you </a:t>
            </a:r>
            <a:r>
              <a:rPr lang="pt-PT" dirty="0" err="1"/>
              <a:t>never</a:t>
            </a:r>
            <a:r>
              <a:rPr lang="pt-PT" dirty="0"/>
              <a:t>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who</a:t>
            </a:r>
            <a:r>
              <a:rPr lang="pt-PT" dirty="0"/>
              <a:t> will </a:t>
            </a:r>
            <a:r>
              <a:rPr lang="pt-PT" dirty="0" err="1"/>
              <a:t>win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lose</a:t>
            </a:r>
            <a:r>
              <a:rPr lang="pt-PT" dirty="0"/>
              <a:t>. Sporting have </a:t>
            </a:r>
            <a:r>
              <a:rPr lang="pt-PT" dirty="0" err="1"/>
              <a:t>been</a:t>
            </a:r>
            <a:r>
              <a:rPr lang="pt-PT" dirty="0"/>
              <a:t> in </a:t>
            </a:r>
            <a:r>
              <a:rPr lang="pt-PT" dirty="0" err="1"/>
              <a:t>tough</a:t>
            </a:r>
            <a:r>
              <a:rPr lang="pt-PT" dirty="0"/>
              <a:t> times but I </a:t>
            </a:r>
            <a:r>
              <a:rPr lang="pt-PT" dirty="0" err="1"/>
              <a:t>believe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will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their</a:t>
            </a:r>
            <a:r>
              <a:rPr lang="pt-PT" dirty="0"/>
              <a:t> </a:t>
            </a:r>
            <a:r>
              <a:rPr lang="pt-PT" dirty="0" err="1"/>
              <a:t>way</a:t>
            </a:r>
            <a:r>
              <a:rPr lang="pt-PT" dirty="0"/>
              <a:t> </a:t>
            </a:r>
            <a:r>
              <a:rPr lang="pt-PT" dirty="0" err="1"/>
              <a:t>up</a:t>
            </a:r>
            <a:r>
              <a:rPr lang="pt-PT" dirty="0"/>
              <a:t> </a:t>
            </a:r>
            <a:r>
              <a:rPr lang="pt-PT" dirty="0" err="1"/>
              <a:t>again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stand </a:t>
            </a:r>
            <a:r>
              <a:rPr lang="pt-PT" dirty="0" err="1"/>
              <a:t>up</a:t>
            </a:r>
            <a:r>
              <a:rPr lang="pt-PT" dirty="0"/>
              <a:t> to Benfica </a:t>
            </a:r>
            <a:r>
              <a:rPr lang="pt-PT" dirty="0" err="1"/>
              <a:t>and</a:t>
            </a:r>
            <a:r>
              <a:rPr lang="pt-PT" dirty="0"/>
              <a:t> Porto. In the Portugal </a:t>
            </a:r>
            <a:r>
              <a:rPr lang="pt-PT" dirty="0" err="1"/>
              <a:t>national</a:t>
            </a:r>
            <a:r>
              <a:rPr lang="pt-PT" dirty="0"/>
              <a:t> team, we have CR7, Bernardo Silva, Joao Felix, Bruno Fernandes </a:t>
            </a:r>
            <a:r>
              <a:rPr lang="pt-PT" dirty="0" err="1"/>
              <a:t>and</a:t>
            </a:r>
            <a:r>
              <a:rPr lang="pt-PT" dirty="0"/>
              <a:t> some </a:t>
            </a:r>
            <a:r>
              <a:rPr lang="pt-PT" dirty="0" err="1"/>
              <a:t>players</a:t>
            </a:r>
            <a:r>
              <a:rPr lang="pt-PT" dirty="0"/>
              <a:t> with </a:t>
            </a:r>
            <a:r>
              <a:rPr lang="pt-PT" dirty="0" err="1"/>
              <a:t>great</a:t>
            </a:r>
            <a:r>
              <a:rPr lang="pt-PT" dirty="0"/>
              <a:t> </a:t>
            </a:r>
            <a:r>
              <a:rPr lang="pt-PT" dirty="0" err="1"/>
              <a:t>potential</a:t>
            </a:r>
            <a:r>
              <a:rPr lang="pt-PT" dirty="0"/>
              <a:t> as </a:t>
            </a:r>
            <a:r>
              <a:rPr lang="pt-PT" dirty="0" err="1"/>
              <a:t>well</a:t>
            </a:r>
            <a:r>
              <a:rPr lang="pt-PT" dirty="0"/>
              <a:t>.</a:t>
            </a:r>
          </a:p>
        </p:txBody>
      </p:sp>
      <p:pic>
        <p:nvPicPr>
          <p:cNvPr id="4100" name="Picture 4" descr="Resultado de imagem para bernardo silva">
            <a:extLst>
              <a:ext uri="{FF2B5EF4-FFF2-40B4-BE49-F238E27FC236}">
                <a16:creationId xmlns:a16="http://schemas.microsoft.com/office/drawing/2014/main" id="{E07E1D60-3092-4C21-96CA-AB25935F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8" y="0"/>
            <a:ext cx="5299054" cy="36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bruno fernandes">
            <a:extLst>
              <a:ext uri="{FF2B5EF4-FFF2-40B4-BE49-F238E27FC236}">
                <a16:creationId xmlns:a16="http://schemas.microsoft.com/office/drawing/2014/main" id="{323F319B-9F4E-4F7F-9D9B-6E897050E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8" y="3703463"/>
            <a:ext cx="5308445" cy="29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6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E05D6-4DB5-4927-A049-BB1316F9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7" y="0"/>
            <a:ext cx="10515600" cy="1325563"/>
          </a:xfrm>
        </p:spPr>
        <p:txBody>
          <a:bodyPr/>
          <a:lstStyle/>
          <a:p>
            <a:r>
              <a:rPr lang="pt-PT" dirty="0">
                <a:solidFill>
                  <a:srgbClr val="FF0000"/>
                </a:solidFill>
                <a:latin typeface="Bahnschrift Light" panose="020B0502040204020203" pitchFamily="34" charset="0"/>
              </a:rPr>
              <a:t>Cristiano Ronaldo(CR7)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0EA9E7F-BED1-4D8E-AE9E-BCA8D5146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0" y="1253330"/>
            <a:ext cx="9890403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PT" dirty="0"/>
              <a:t>Ah… Ronaldo…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isn´t</a:t>
            </a:r>
            <a:r>
              <a:rPr lang="pt-PT" dirty="0"/>
              <a:t> </a:t>
            </a:r>
            <a:r>
              <a:rPr lang="pt-PT" dirty="0" err="1"/>
              <a:t>considered</a:t>
            </a:r>
            <a:r>
              <a:rPr lang="pt-PT" dirty="0"/>
              <a:t> the </a:t>
            </a:r>
            <a:r>
              <a:rPr lang="pt-PT" dirty="0" err="1"/>
              <a:t>goat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for no </a:t>
            </a:r>
            <a:r>
              <a:rPr lang="pt-PT" dirty="0" err="1"/>
              <a:t>reason</a:t>
            </a:r>
            <a:r>
              <a:rPr lang="pt-PT" dirty="0"/>
              <a:t>,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? 5 </a:t>
            </a:r>
            <a:r>
              <a:rPr lang="pt-PT" dirty="0" err="1"/>
              <a:t>Ballon</a:t>
            </a:r>
            <a:r>
              <a:rPr lang="pt-PT" dirty="0"/>
              <a:t> Dor, </a:t>
            </a:r>
            <a:r>
              <a:rPr lang="pt-PT" dirty="0" err="1"/>
              <a:t>UEFA´s</a:t>
            </a:r>
            <a:r>
              <a:rPr lang="pt-PT" dirty="0"/>
              <a:t> golden </a:t>
            </a:r>
            <a:r>
              <a:rPr lang="pt-PT" dirty="0" err="1"/>
              <a:t>boot</a:t>
            </a:r>
            <a:r>
              <a:rPr lang="pt-PT" dirty="0"/>
              <a:t> 4 times, 5 Champions </a:t>
            </a:r>
            <a:r>
              <a:rPr lang="pt-PT" dirty="0" err="1"/>
              <a:t>leagues</a:t>
            </a:r>
            <a:r>
              <a:rPr lang="pt-PT" dirty="0"/>
              <a:t>, the </a:t>
            </a:r>
            <a:r>
              <a:rPr lang="pt-PT" dirty="0" err="1"/>
              <a:t>European</a:t>
            </a:r>
            <a:r>
              <a:rPr lang="pt-PT" dirty="0"/>
              <a:t> </a:t>
            </a:r>
            <a:r>
              <a:rPr lang="pt-PT" dirty="0" err="1"/>
              <a:t>trophies</a:t>
            </a:r>
            <a:r>
              <a:rPr lang="pt-PT" dirty="0"/>
              <a:t> in 2016, the </a:t>
            </a:r>
            <a:r>
              <a:rPr lang="pt-PT" dirty="0" err="1"/>
              <a:t>nations</a:t>
            </a:r>
            <a:r>
              <a:rPr lang="pt-PT" dirty="0"/>
              <a:t> </a:t>
            </a:r>
            <a:r>
              <a:rPr lang="pt-PT" dirty="0" err="1"/>
              <a:t>league</a:t>
            </a:r>
            <a:r>
              <a:rPr lang="pt-PT" dirty="0"/>
              <a:t> in 2019…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much</a:t>
            </a:r>
            <a:r>
              <a:rPr lang="pt-PT" dirty="0"/>
              <a:t> more! The </a:t>
            </a:r>
            <a:r>
              <a:rPr lang="pt-PT" dirty="0" err="1"/>
              <a:t>man</a:t>
            </a:r>
            <a:r>
              <a:rPr lang="pt-PT" dirty="0"/>
              <a:t>, </a:t>
            </a:r>
            <a:r>
              <a:rPr lang="pt-PT" dirty="0" err="1"/>
              <a:t>born</a:t>
            </a:r>
            <a:r>
              <a:rPr lang="pt-PT" dirty="0"/>
              <a:t> on 5th </a:t>
            </a:r>
            <a:r>
              <a:rPr lang="pt-PT" dirty="0" err="1"/>
              <a:t>February</a:t>
            </a:r>
            <a:r>
              <a:rPr lang="pt-PT" dirty="0"/>
              <a:t> 1985,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machine</a:t>
            </a:r>
            <a:r>
              <a:rPr lang="pt-PT" dirty="0"/>
              <a:t>, but that </a:t>
            </a:r>
            <a:r>
              <a:rPr lang="pt-PT" dirty="0" err="1"/>
              <a:t>machine</a:t>
            </a:r>
            <a:r>
              <a:rPr lang="pt-PT" dirty="0"/>
              <a:t> </a:t>
            </a:r>
            <a:r>
              <a:rPr lang="pt-PT" dirty="0" err="1"/>
              <a:t>went</a:t>
            </a:r>
            <a:r>
              <a:rPr lang="pt-PT" dirty="0"/>
              <a:t> </a:t>
            </a:r>
            <a:r>
              <a:rPr lang="pt-PT" dirty="0" err="1"/>
              <a:t>through</a:t>
            </a:r>
            <a:r>
              <a:rPr lang="pt-PT" dirty="0"/>
              <a:t> a </a:t>
            </a:r>
            <a:r>
              <a:rPr lang="pt-PT" dirty="0" err="1"/>
              <a:t>lot</a:t>
            </a:r>
            <a:r>
              <a:rPr lang="pt-PT" dirty="0"/>
              <a:t>.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born</a:t>
            </a:r>
            <a:r>
              <a:rPr lang="pt-PT" dirty="0"/>
              <a:t> in Madeira, in a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poor</a:t>
            </a:r>
            <a:r>
              <a:rPr lang="pt-PT" dirty="0"/>
              <a:t> </a:t>
            </a:r>
            <a:r>
              <a:rPr lang="pt-PT" dirty="0" err="1"/>
              <a:t>neighborhood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mocked</a:t>
            </a:r>
            <a:r>
              <a:rPr lang="pt-PT" dirty="0"/>
              <a:t> in </a:t>
            </a:r>
            <a:r>
              <a:rPr lang="pt-PT" dirty="0" err="1"/>
              <a:t>school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everyone</a:t>
            </a:r>
            <a:r>
              <a:rPr lang="pt-PT" dirty="0"/>
              <a:t>, but </a:t>
            </a:r>
            <a:r>
              <a:rPr lang="pt-PT" dirty="0" err="1"/>
              <a:t>his</a:t>
            </a:r>
            <a:r>
              <a:rPr lang="pt-PT" dirty="0"/>
              <a:t> </a:t>
            </a:r>
            <a:r>
              <a:rPr lang="pt-PT" dirty="0" err="1"/>
              <a:t>talent</a:t>
            </a:r>
            <a:r>
              <a:rPr lang="pt-PT" dirty="0"/>
              <a:t> in </a:t>
            </a:r>
            <a:r>
              <a:rPr lang="pt-PT" dirty="0" err="1"/>
              <a:t>football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soon </a:t>
            </a:r>
            <a:r>
              <a:rPr lang="pt-PT" dirty="0" err="1"/>
              <a:t>noticed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also</a:t>
            </a:r>
            <a:r>
              <a:rPr lang="pt-PT" dirty="0"/>
              <a:t> </a:t>
            </a:r>
            <a:r>
              <a:rPr lang="pt-PT" dirty="0" err="1"/>
              <a:t>his</a:t>
            </a:r>
            <a:r>
              <a:rPr lang="pt-PT" dirty="0"/>
              <a:t> will to </a:t>
            </a:r>
            <a:r>
              <a:rPr lang="pt-PT" dirty="0" err="1"/>
              <a:t>become</a:t>
            </a:r>
            <a:r>
              <a:rPr lang="pt-PT" dirty="0"/>
              <a:t> the </a:t>
            </a:r>
            <a:r>
              <a:rPr lang="pt-PT" dirty="0" err="1"/>
              <a:t>best</a:t>
            </a:r>
            <a:r>
              <a:rPr lang="pt-PT" dirty="0"/>
              <a:t>!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started</a:t>
            </a:r>
            <a:r>
              <a:rPr lang="pt-PT" dirty="0"/>
              <a:t> </a:t>
            </a:r>
            <a:r>
              <a:rPr lang="pt-PT" dirty="0" err="1"/>
              <a:t>playing</a:t>
            </a:r>
            <a:r>
              <a:rPr lang="pt-PT" dirty="0"/>
              <a:t> for Andorinhas </a:t>
            </a:r>
            <a:r>
              <a:rPr lang="pt-PT" dirty="0" err="1"/>
              <a:t>Fc</a:t>
            </a:r>
            <a:r>
              <a:rPr lang="pt-PT" dirty="0"/>
              <a:t> in Madeira, </a:t>
            </a:r>
            <a:r>
              <a:rPr lang="pt-PT" dirty="0" err="1"/>
              <a:t>then</a:t>
            </a:r>
            <a:r>
              <a:rPr lang="pt-PT" dirty="0"/>
              <a:t> </a:t>
            </a:r>
            <a:r>
              <a:rPr lang="pt-PT" dirty="0" err="1"/>
              <a:t>went</a:t>
            </a:r>
            <a:r>
              <a:rPr lang="pt-PT" dirty="0"/>
              <a:t> to Nacional in Madeira as </a:t>
            </a:r>
            <a:r>
              <a:rPr lang="pt-PT" dirty="0" err="1"/>
              <a:t>well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his</a:t>
            </a:r>
            <a:r>
              <a:rPr lang="pt-PT" dirty="0"/>
              <a:t> performance led </a:t>
            </a:r>
            <a:r>
              <a:rPr lang="pt-PT" dirty="0" err="1"/>
              <a:t>him</a:t>
            </a:r>
            <a:r>
              <a:rPr lang="pt-PT" dirty="0"/>
              <a:t> to Sporting </a:t>
            </a:r>
            <a:r>
              <a:rPr lang="pt-PT" dirty="0" err="1"/>
              <a:t>academy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at the age </a:t>
            </a:r>
            <a:r>
              <a:rPr lang="pt-PT" dirty="0" err="1"/>
              <a:t>of</a:t>
            </a:r>
            <a:r>
              <a:rPr lang="pt-PT" dirty="0"/>
              <a:t> 18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went</a:t>
            </a:r>
            <a:r>
              <a:rPr lang="pt-PT" dirty="0"/>
              <a:t> to Manchester United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then</a:t>
            </a:r>
            <a:r>
              <a:rPr lang="pt-PT" dirty="0"/>
              <a:t> Real Madrid </a:t>
            </a:r>
            <a:r>
              <a:rPr lang="pt-PT" dirty="0" err="1"/>
              <a:t>and</a:t>
            </a:r>
            <a:r>
              <a:rPr lang="pt-PT" dirty="0"/>
              <a:t> now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in Juventus, </a:t>
            </a:r>
            <a:r>
              <a:rPr lang="pt-PT" dirty="0" err="1"/>
              <a:t>and</a:t>
            </a:r>
            <a:r>
              <a:rPr lang="pt-PT" dirty="0"/>
              <a:t> in that </a:t>
            </a:r>
            <a:r>
              <a:rPr lang="pt-PT" dirty="0" err="1"/>
              <a:t>process</a:t>
            </a:r>
            <a:r>
              <a:rPr lang="pt-PT" dirty="0"/>
              <a:t>, won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trophies</a:t>
            </a:r>
            <a:r>
              <a:rPr lang="pt-PT" dirty="0"/>
              <a:t>… </a:t>
            </a:r>
            <a:r>
              <a:rPr lang="pt-PT" dirty="0" err="1"/>
              <a:t>what</a:t>
            </a:r>
            <a:r>
              <a:rPr lang="pt-PT" dirty="0"/>
              <a:t> a </a:t>
            </a:r>
            <a:r>
              <a:rPr lang="pt-PT" dirty="0" err="1"/>
              <a:t>guy</a:t>
            </a:r>
            <a:r>
              <a:rPr lang="pt-PT" dirty="0"/>
              <a:t>, </a:t>
            </a:r>
            <a:r>
              <a:rPr lang="pt-PT" dirty="0" err="1"/>
              <a:t>right</a:t>
            </a:r>
            <a:r>
              <a:rPr lang="pt-PT" dirty="0"/>
              <a:t>?</a:t>
            </a:r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251C58-87CD-410B-B3AF-4EC1907D8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588"/>
            <a:ext cx="32060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E27158-141B-4D24-A5D8-E96C16E37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588"/>
            <a:ext cx="32060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 descr="Cristiano Ronaldo">
            <a:extLst>
              <a:ext uri="{FF2B5EF4-FFF2-40B4-BE49-F238E27FC236}">
                <a16:creationId xmlns:a16="http://schemas.microsoft.com/office/drawing/2014/main" id="{E850243B-4089-4374-9011-FA0EA78A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1736328"/>
            <a:ext cx="2381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6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84101-6814-4FEF-A6DC-DA050A72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099"/>
            <a:ext cx="10515600" cy="1325563"/>
          </a:xfrm>
        </p:spPr>
        <p:txBody>
          <a:bodyPr/>
          <a:lstStyle/>
          <a:p>
            <a:r>
              <a:rPr lang="pt-PT" dirty="0" err="1">
                <a:solidFill>
                  <a:srgbClr val="FF0000"/>
                </a:solidFill>
                <a:latin typeface="Maiandra GD" panose="020E0502030308020204" pitchFamily="34" charset="0"/>
              </a:rPr>
              <a:t>Eusebio</a:t>
            </a:r>
            <a:r>
              <a:rPr lang="pt-PT" dirty="0">
                <a:solidFill>
                  <a:srgbClr val="FF0000"/>
                </a:solidFill>
                <a:latin typeface="Maiandra GD" panose="020E0502030308020204" pitchFamily="34" charset="0"/>
              </a:rPr>
              <a:t>(pantera negra)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024398C-E3B6-4709-AB03-2A822ADB0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4806"/>
            <a:ext cx="7421217" cy="4972741"/>
          </a:xfrm>
        </p:spPr>
        <p:txBody>
          <a:bodyPr>
            <a:normAutofit lnSpcReduction="10000"/>
          </a:bodyPr>
          <a:lstStyle/>
          <a:p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idol</a:t>
            </a:r>
            <a:r>
              <a:rPr lang="pt-PT" dirty="0"/>
              <a:t>…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passed</a:t>
            </a:r>
            <a:r>
              <a:rPr lang="pt-PT" dirty="0"/>
              <a:t> </a:t>
            </a:r>
            <a:r>
              <a:rPr lang="pt-PT" dirty="0" err="1"/>
              <a:t>away</a:t>
            </a:r>
            <a:r>
              <a:rPr lang="pt-PT" dirty="0"/>
              <a:t> in 2014 </a:t>
            </a:r>
            <a:r>
              <a:rPr lang="pt-PT" dirty="0" err="1"/>
              <a:t>unfortunately</a:t>
            </a:r>
            <a:r>
              <a:rPr lang="pt-PT" dirty="0"/>
              <a:t>, but that </a:t>
            </a:r>
            <a:r>
              <a:rPr lang="pt-PT" dirty="0" err="1"/>
              <a:t>doesn´t</a:t>
            </a:r>
            <a:r>
              <a:rPr lang="pt-PT" dirty="0"/>
              <a:t> take </a:t>
            </a:r>
            <a:r>
              <a:rPr lang="pt-PT" dirty="0" err="1"/>
              <a:t>all</a:t>
            </a:r>
            <a:r>
              <a:rPr lang="pt-PT" dirty="0"/>
              <a:t> the </a:t>
            </a:r>
            <a:r>
              <a:rPr lang="pt-PT" dirty="0" err="1"/>
              <a:t>glory</a:t>
            </a:r>
            <a:r>
              <a:rPr lang="pt-PT" dirty="0"/>
              <a:t> that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gained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the </a:t>
            </a:r>
            <a:r>
              <a:rPr lang="pt-PT" dirty="0" err="1"/>
              <a:t>icon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became</a:t>
            </a:r>
            <a:r>
              <a:rPr lang="pt-PT" dirty="0"/>
              <a:t>. </a:t>
            </a:r>
            <a:r>
              <a:rPr lang="pt-PT" dirty="0" err="1"/>
              <a:t>Eusebio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born</a:t>
            </a:r>
            <a:r>
              <a:rPr lang="pt-PT" dirty="0"/>
              <a:t> in a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poor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Mozambique, on 25th </a:t>
            </a:r>
            <a:r>
              <a:rPr lang="pt-PT" dirty="0" err="1"/>
              <a:t>January</a:t>
            </a:r>
            <a:r>
              <a:rPr lang="pt-PT" dirty="0"/>
              <a:t> 1942. </a:t>
            </a:r>
            <a:r>
              <a:rPr lang="pt-PT" dirty="0" err="1"/>
              <a:t>Black</a:t>
            </a:r>
            <a:r>
              <a:rPr lang="pt-PT" dirty="0"/>
              <a:t> </a:t>
            </a:r>
            <a:r>
              <a:rPr lang="pt-PT" dirty="0" err="1"/>
              <a:t>panter</a:t>
            </a:r>
            <a:r>
              <a:rPr lang="pt-PT" dirty="0"/>
              <a:t> </a:t>
            </a:r>
            <a:r>
              <a:rPr lang="pt-PT" dirty="0" err="1"/>
              <a:t>played</a:t>
            </a:r>
            <a:r>
              <a:rPr lang="pt-PT" dirty="0"/>
              <a:t> 15 </a:t>
            </a:r>
            <a:r>
              <a:rPr lang="pt-PT" dirty="0" err="1"/>
              <a:t>years</a:t>
            </a:r>
            <a:r>
              <a:rPr lang="pt-PT" dirty="0"/>
              <a:t> in Benfica </a:t>
            </a:r>
            <a:r>
              <a:rPr lang="pt-PT" dirty="0" err="1"/>
              <a:t>and</a:t>
            </a:r>
            <a:r>
              <a:rPr lang="pt-PT" dirty="0"/>
              <a:t> for Portugal. At the time, Benfica </a:t>
            </a:r>
            <a:r>
              <a:rPr lang="pt-PT" dirty="0" err="1"/>
              <a:t>was</a:t>
            </a:r>
            <a:r>
              <a:rPr lang="pt-PT" dirty="0"/>
              <a:t> at </a:t>
            </a:r>
            <a:r>
              <a:rPr lang="pt-PT" dirty="0" err="1"/>
              <a:t>its</a:t>
            </a:r>
            <a:r>
              <a:rPr lang="pt-PT" dirty="0"/>
              <a:t> prime, </a:t>
            </a:r>
            <a:r>
              <a:rPr lang="pt-PT" dirty="0" err="1"/>
              <a:t>and</a:t>
            </a:r>
            <a:r>
              <a:rPr lang="pt-PT" dirty="0"/>
              <a:t> with the arrival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Eusebio</a:t>
            </a:r>
            <a:r>
              <a:rPr lang="pt-PT" dirty="0"/>
              <a:t> to the team, Benfica won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European</a:t>
            </a:r>
            <a:r>
              <a:rPr lang="pt-PT" dirty="0"/>
              <a:t> Champions Cup(now </a:t>
            </a:r>
            <a:r>
              <a:rPr lang="pt-PT" dirty="0" err="1"/>
              <a:t>called</a:t>
            </a:r>
            <a:r>
              <a:rPr lang="pt-PT" dirty="0"/>
              <a:t> Champions </a:t>
            </a:r>
            <a:r>
              <a:rPr lang="pt-PT" dirty="0" err="1"/>
              <a:t>league</a:t>
            </a:r>
            <a:r>
              <a:rPr lang="pt-PT" dirty="0"/>
              <a:t>),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another</a:t>
            </a:r>
            <a:r>
              <a:rPr lang="pt-PT" dirty="0"/>
              <a:t> </a:t>
            </a:r>
            <a:r>
              <a:rPr lang="pt-PT" dirty="0" err="1"/>
              <a:t>before</a:t>
            </a:r>
            <a:r>
              <a:rPr lang="pt-PT" dirty="0"/>
              <a:t> </a:t>
            </a:r>
            <a:r>
              <a:rPr lang="pt-PT" dirty="0" err="1"/>
              <a:t>his</a:t>
            </a:r>
            <a:r>
              <a:rPr lang="pt-PT" dirty="0"/>
              <a:t> arrival,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also</a:t>
            </a:r>
            <a:r>
              <a:rPr lang="pt-PT" dirty="0"/>
              <a:t> won the </a:t>
            </a:r>
            <a:r>
              <a:rPr lang="pt-PT" dirty="0" err="1"/>
              <a:t>Ballon</a:t>
            </a:r>
            <a:r>
              <a:rPr lang="pt-PT" dirty="0"/>
              <a:t> Dor in 1965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gave</a:t>
            </a:r>
            <a:r>
              <a:rPr lang="pt-PT" dirty="0"/>
              <a:t> Portugal 3rd </a:t>
            </a:r>
            <a:r>
              <a:rPr lang="pt-PT" dirty="0" err="1"/>
              <a:t>place</a:t>
            </a:r>
            <a:r>
              <a:rPr lang="pt-PT" dirty="0"/>
              <a:t> in the 1966 </a:t>
            </a:r>
            <a:r>
              <a:rPr lang="pt-PT" dirty="0" err="1"/>
              <a:t>world</a:t>
            </a:r>
            <a:r>
              <a:rPr lang="pt-PT" dirty="0"/>
              <a:t> cup, </a:t>
            </a:r>
            <a:r>
              <a:rPr lang="pt-PT" dirty="0" err="1"/>
              <a:t>and</a:t>
            </a:r>
            <a:r>
              <a:rPr lang="pt-PT" dirty="0"/>
              <a:t> won 2 golden </a:t>
            </a:r>
            <a:r>
              <a:rPr lang="pt-PT" dirty="0" err="1"/>
              <a:t>boots</a:t>
            </a:r>
            <a:r>
              <a:rPr lang="pt-PT" dirty="0"/>
              <a:t>, </a:t>
            </a:r>
            <a:r>
              <a:rPr lang="pt-PT" dirty="0" err="1"/>
              <a:t>making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him</a:t>
            </a:r>
            <a:r>
              <a:rPr lang="pt-PT" dirty="0"/>
              <a:t> a </a:t>
            </a:r>
            <a:r>
              <a:rPr lang="pt-PT" dirty="0" err="1"/>
              <a:t>legend</a:t>
            </a:r>
            <a:r>
              <a:rPr lang="pt-PT" dirty="0"/>
              <a:t>.</a:t>
            </a:r>
          </a:p>
        </p:txBody>
      </p:sp>
      <p:pic>
        <p:nvPicPr>
          <p:cNvPr id="6146" name="Picture 2" descr="EusÃ©bio">
            <a:extLst>
              <a:ext uri="{FF2B5EF4-FFF2-40B4-BE49-F238E27FC236}">
                <a16:creationId xmlns:a16="http://schemas.microsoft.com/office/drawing/2014/main" id="{53FAF81A-5221-4BEA-8862-3B0F8F74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57" y="1277584"/>
            <a:ext cx="3788051" cy="47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54361-E6CC-46D9-A873-AF793065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Luis</a:t>
            </a:r>
            <a:r>
              <a:rPr lang="pt-PT" dirty="0">
                <a:solidFill>
                  <a:srgbClr val="FF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Figo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BA8473-3F43-4241-B95F-7BAA11A8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5817704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/>
              <a:t>No </a:t>
            </a:r>
            <a:r>
              <a:rPr lang="pt-PT" dirty="0" err="1"/>
              <a:t>nickname</a:t>
            </a:r>
            <a:r>
              <a:rPr lang="pt-PT" dirty="0"/>
              <a:t>, I </a:t>
            </a:r>
            <a:r>
              <a:rPr lang="pt-PT" dirty="0" err="1"/>
              <a:t>know</a:t>
            </a:r>
            <a:r>
              <a:rPr lang="pt-PT" dirty="0"/>
              <a:t>, I </a:t>
            </a:r>
            <a:r>
              <a:rPr lang="pt-PT" dirty="0" err="1"/>
              <a:t>know</a:t>
            </a:r>
            <a:r>
              <a:rPr lang="pt-PT" dirty="0"/>
              <a:t>, but that </a:t>
            </a:r>
            <a:r>
              <a:rPr lang="pt-PT" dirty="0" err="1"/>
              <a:t>doesn´t</a:t>
            </a:r>
            <a:r>
              <a:rPr lang="pt-PT" dirty="0"/>
              <a:t> </a:t>
            </a:r>
            <a:r>
              <a:rPr lang="pt-PT" dirty="0" err="1"/>
              <a:t>mean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isn´t</a:t>
            </a:r>
            <a:r>
              <a:rPr lang="pt-PT" dirty="0"/>
              <a:t> a </a:t>
            </a:r>
            <a:r>
              <a:rPr lang="pt-PT" dirty="0" err="1"/>
              <a:t>legend</a:t>
            </a:r>
            <a:r>
              <a:rPr lang="pt-PT" dirty="0"/>
              <a:t>,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</a:t>
            </a:r>
            <a:r>
              <a:rPr lang="pt-PT" dirty="0" err="1"/>
              <a:t>win</a:t>
            </a:r>
            <a:r>
              <a:rPr lang="pt-PT" dirty="0"/>
              <a:t> the </a:t>
            </a:r>
            <a:r>
              <a:rPr lang="pt-PT" dirty="0" err="1"/>
              <a:t>Ballon</a:t>
            </a:r>
            <a:r>
              <a:rPr lang="pt-PT" dirty="0"/>
              <a:t> Dor in 2000 </a:t>
            </a:r>
            <a:r>
              <a:rPr lang="pt-PT" dirty="0" err="1"/>
              <a:t>and</a:t>
            </a:r>
            <a:r>
              <a:rPr lang="pt-PT" dirty="0"/>
              <a:t> the </a:t>
            </a:r>
            <a:r>
              <a:rPr lang="pt-PT" dirty="0" err="1"/>
              <a:t>best</a:t>
            </a:r>
            <a:r>
              <a:rPr lang="pt-PT" dirty="0"/>
              <a:t> EUFA </a:t>
            </a:r>
            <a:r>
              <a:rPr lang="pt-PT" dirty="0" err="1"/>
              <a:t>player</a:t>
            </a:r>
            <a:r>
              <a:rPr lang="pt-PT" dirty="0"/>
              <a:t> in 2001, but I </a:t>
            </a:r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most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him</a:t>
            </a:r>
            <a:r>
              <a:rPr lang="pt-PT" dirty="0"/>
              <a:t> for a </a:t>
            </a:r>
            <a:r>
              <a:rPr lang="pt-PT" dirty="0" err="1"/>
              <a:t>big</a:t>
            </a:r>
            <a:r>
              <a:rPr lang="pt-PT" dirty="0"/>
              <a:t> </a:t>
            </a:r>
            <a:r>
              <a:rPr lang="pt-PT" dirty="0" err="1"/>
              <a:t>big</a:t>
            </a:r>
            <a:r>
              <a:rPr lang="pt-PT" dirty="0"/>
              <a:t> </a:t>
            </a:r>
            <a:r>
              <a:rPr lang="pt-PT" dirty="0" err="1"/>
              <a:t>betrayal</a:t>
            </a:r>
            <a:r>
              <a:rPr lang="pt-PT" dirty="0"/>
              <a:t>… the </a:t>
            </a:r>
            <a:r>
              <a:rPr lang="pt-PT" dirty="0" err="1"/>
              <a:t>man</a:t>
            </a:r>
            <a:r>
              <a:rPr lang="pt-PT" dirty="0"/>
              <a:t> that </a:t>
            </a:r>
            <a:r>
              <a:rPr lang="pt-PT" dirty="0" err="1"/>
              <a:t>changed</a:t>
            </a:r>
            <a:r>
              <a:rPr lang="pt-PT" dirty="0"/>
              <a:t> Barcelona for Real Madrid… </a:t>
            </a:r>
            <a:r>
              <a:rPr lang="pt-PT" dirty="0" err="1"/>
              <a:t>yikes</a:t>
            </a:r>
            <a:r>
              <a:rPr lang="pt-PT" dirty="0"/>
              <a:t>…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born</a:t>
            </a:r>
            <a:r>
              <a:rPr lang="pt-PT" dirty="0"/>
              <a:t> in </a:t>
            </a:r>
            <a:r>
              <a:rPr lang="pt-PT" dirty="0" err="1"/>
              <a:t>Lisbon</a:t>
            </a:r>
            <a:r>
              <a:rPr lang="pt-PT" dirty="0"/>
              <a:t>, on 4th </a:t>
            </a:r>
            <a:r>
              <a:rPr lang="pt-PT" dirty="0" err="1"/>
              <a:t>November</a:t>
            </a:r>
            <a:r>
              <a:rPr lang="pt-PT" dirty="0"/>
              <a:t> 1972,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played</a:t>
            </a:r>
            <a:r>
              <a:rPr lang="pt-PT" dirty="0"/>
              <a:t> for Sporting, Barcelona, Real Madrid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Inter</a:t>
            </a:r>
            <a:r>
              <a:rPr lang="pt-PT" dirty="0"/>
              <a:t> Milan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retired</a:t>
            </a:r>
            <a:r>
              <a:rPr lang="pt-PT" dirty="0"/>
              <a:t> on 21st </a:t>
            </a:r>
            <a:r>
              <a:rPr lang="pt-PT" dirty="0" err="1"/>
              <a:t>May</a:t>
            </a:r>
            <a:r>
              <a:rPr lang="pt-PT" dirty="0"/>
              <a:t> 2009.</a:t>
            </a:r>
          </a:p>
        </p:txBody>
      </p:sp>
      <p:pic>
        <p:nvPicPr>
          <p:cNvPr id="7170" name="Picture 2" descr="Resultado de imagem para luis figo">
            <a:extLst>
              <a:ext uri="{FF2B5EF4-FFF2-40B4-BE49-F238E27FC236}">
                <a16:creationId xmlns:a16="http://schemas.microsoft.com/office/drawing/2014/main" id="{9485630A-4EC7-42EC-8DA3-860DC6AE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82" y="1176341"/>
            <a:ext cx="3909392" cy="569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4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6FC5C-C8A4-40E9-8B2C-BD3C5511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Curiosities</a:t>
            </a:r>
            <a:endParaRPr lang="pt-PT" dirty="0">
              <a:solidFill>
                <a:srgbClr val="FF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0409ED1-5B20-464C-9CD2-4DCC700E1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Let’s</a:t>
            </a:r>
            <a:r>
              <a:rPr lang="pt-PT" dirty="0"/>
              <a:t> </a:t>
            </a:r>
            <a:r>
              <a:rPr lang="pt-PT" dirty="0" err="1"/>
              <a:t>talk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that </a:t>
            </a:r>
            <a:r>
              <a:rPr lang="pt-PT" dirty="0" err="1"/>
              <a:t>deal</a:t>
            </a:r>
            <a:r>
              <a:rPr lang="pt-PT" dirty="0"/>
              <a:t> that </a:t>
            </a:r>
            <a:r>
              <a:rPr lang="pt-PT" dirty="0" err="1"/>
              <a:t>made</a:t>
            </a:r>
            <a:r>
              <a:rPr lang="pt-PT" dirty="0"/>
              <a:t> Figo </a:t>
            </a:r>
            <a:r>
              <a:rPr lang="pt-PT" dirty="0" err="1"/>
              <a:t>go</a:t>
            </a:r>
            <a:r>
              <a:rPr lang="pt-PT" dirty="0"/>
              <a:t> to Real. </a:t>
            </a:r>
            <a:r>
              <a:rPr lang="pt-PT" dirty="0" err="1"/>
              <a:t>His</a:t>
            </a:r>
            <a:r>
              <a:rPr lang="pt-PT" dirty="0"/>
              <a:t> </a:t>
            </a:r>
            <a:r>
              <a:rPr lang="pt-PT" dirty="0" err="1"/>
              <a:t>contract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expiring</a:t>
            </a:r>
            <a:r>
              <a:rPr lang="pt-PT" dirty="0"/>
              <a:t> at Barcelona,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wanted</a:t>
            </a:r>
            <a:r>
              <a:rPr lang="pt-PT" dirty="0"/>
              <a:t> </a:t>
            </a:r>
            <a:r>
              <a:rPr lang="pt-PT" dirty="0" err="1"/>
              <a:t>way</a:t>
            </a:r>
            <a:r>
              <a:rPr lang="pt-PT" dirty="0"/>
              <a:t> more </a:t>
            </a:r>
            <a:r>
              <a:rPr lang="pt-PT" dirty="0" err="1"/>
              <a:t>money</a:t>
            </a:r>
            <a:r>
              <a:rPr lang="pt-PT" dirty="0"/>
              <a:t> in that </a:t>
            </a:r>
            <a:r>
              <a:rPr lang="pt-PT" dirty="0" err="1"/>
              <a:t>contract</a:t>
            </a:r>
            <a:r>
              <a:rPr lang="pt-PT" dirty="0"/>
              <a:t> that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given</a:t>
            </a:r>
            <a:r>
              <a:rPr lang="pt-PT" dirty="0"/>
              <a:t> to </a:t>
            </a:r>
            <a:r>
              <a:rPr lang="pt-PT" dirty="0" err="1"/>
              <a:t>him</a:t>
            </a:r>
            <a:r>
              <a:rPr lang="pt-PT" dirty="0"/>
              <a:t>,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treatened</a:t>
            </a:r>
            <a:r>
              <a:rPr lang="pt-PT" dirty="0"/>
              <a:t> Barcelona that </a:t>
            </a:r>
            <a:r>
              <a:rPr lang="pt-PT" dirty="0" err="1"/>
              <a:t>if</a:t>
            </a:r>
            <a:r>
              <a:rPr lang="pt-PT" dirty="0"/>
              <a:t> Florentino Peres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chosen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Real Madrid </a:t>
            </a:r>
            <a:r>
              <a:rPr lang="pt-PT" dirty="0" err="1"/>
              <a:t>president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change</a:t>
            </a:r>
            <a:r>
              <a:rPr lang="pt-PT" dirty="0"/>
              <a:t> clubs. </a:t>
            </a:r>
            <a:r>
              <a:rPr lang="pt-PT" dirty="0" err="1"/>
              <a:t>Well</a:t>
            </a:r>
            <a:r>
              <a:rPr lang="pt-PT" dirty="0"/>
              <a:t>, </a:t>
            </a:r>
            <a:r>
              <a:rPr lang="pt-PT" dirty="0" err="1"/>
              <a:t>surprise</a:t>
            </a:r>
            <a:r>
              <a:rPr lang="pt-PT" dirty="0"/>
              <a:t> </a:t>
            </a:r>
            <a:r>
              <a:rPr lang="pt-PT" dirty="0" err="1"/>
              <a:t>surprise</a:t>
            </a:r>
            <a:r>
              <a:rPr lang="pt-PT" dirty="0"/>
              <a:t>,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became</a:t>
            </a:r>
            <a:r>
              <a:rPr lang="pt-PT" dirty="0"/>
              <a:t> the </a:t>
            </a:r>
            <a:r>
              <a:rPr lang="pt-PT" dirty="0" err="1"/>
              <a:t>president</a:t>
            </a:r>
            <a:r>
              <a:rPr lang="pt-PT" dirty="0"/>
              <a:t>,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obliged</a:t>
            </a:r>
            <a:r>
              <a:rPr lang="pt-PT" dirty="0"/>
              <a:t> to </a:t>
            </a:r>
            <a:r>
              <a:rPr lang="pt-PT" dirty="0" err="1"/>
              <a:t>go</a:t>
            </a:r>
            <a:r>
              <a:rPr lang="pt-PT" dirty="0"/>
              <a:t> </a:t>
            </a:r>
            <a:r>
              <a:rPr lang="pt-PT" dirty="0" err="1"/>
              <a:t>there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went</a:t>
            </a:r>
            <a:r>
              <a:rPr lang="pt-PT" dirty="0"/>
              <a:t>.</a:t>
            </a:r>
          </a:p>
          <a:p>
            <a:r>
              <a:rPr lang="pt-PT" dirty="0" err="1"/>
              <a:t>Did</a:t>
            </a:r>
            <a:r>
              <a:rPr lang="pt-PT" dirty="0"/>
              <a:t> you </a:t>
            </a:r>
            <a:r>
              <a:rPr lang="pt-PT" dirty="0" err="1"/>
              <a:t>know</a:t>
            </a:r>
            <a:r>
              <a:rPr lang="pt-PT" dirty="0"/>
              <a:t> CR7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skinny</a:t>
            </a:r>
            <a:r>
              <a:rPr lang="pt-PT" dirty="0"/>
              <a:t> when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young</a:t>
            </a:r>
            <a:r>
              <a:rPr lang="pt-PT" dirty="0"/>
              <a:t>? But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started</a:t>
            </a:r>
            <a:r>
              <a:rPr lang="pt-PT" dirty="0"/>
              <a:t> training </a:t>
            </a:r>
            <a:r>
              <a:rPr lang="pt-PT" dirty="0" err="1"/>
              <a:t>his</a:t>
            </a:r>
            <a:r>
              <a:rPr lang="pt-PT" dirty="0"/>
              <a:t> body </a:t>
            </a:r>
            <a:r>
              <a:rPr lang="pt-PT" dirty="0" err="1"/>
              <a:t>since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10 </a:t>
            </a:r>
            <a:r>
              <a:rPr lang="pt-PT" dirty="0" err="1"/>
              <a:t>years</a:t>
            </a:r>
            <a:r>
              <a:rPr lang="pt-PT" dirty="0"/>
              <a:t> </a:t>
            </a:r>
            <a:r>
              <a:rPr lang="pt-PT" dirty="0" err="1"/>
              <a:t>old</a:t>
            </a:r>
            <a:r>
              <a:rPr lang="pt-PT" dirty="0"/>
              <a:t>, </a:t>
            </a:r>
            <a:r>
              <a:rPr lang="pt-PT" dirty="0" err="1"/>
              <a:t>racing</a:t>
            </a:r>
            <a:r>
              <a:rPr lang="pt-PT" dirty="0"/>
              <a:t> </a:t>
            </a:r>
            <a:r>
              <a:rPr lang="pt-PT" dirty="0" err="1"/>
              <a:t>against</a:t>
            </a:r>
            <a:r>
              <a:rPr lang="pt-PT" dirty="0"/>
              <a:t> </a:t>
            </a:r>
            <a:r>
              <a:rPr lang="pt-PT" dirty="0" err="1"/>
              <a:t>cars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training more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,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became</a:t>
            </a:r>
            <a:r>
              <a:rPr lang="pt-PT" dirty="0"/>
              <a:t> the </a:t>
            </a:r>
            <a:r>
              <a:rPr lang="pt-PT" dirty="0" err="1"/>
              <a:t>machine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today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502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0364B8-BD67-460E-83C8-90B598E75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662609"/>
            <a:ext cx="10717696" cy="5514354"/>
          </a:xfrm>
        </p:spPr>
        <p:txBody>
          <a:bodyPr>
            <a:normAutofit/>
          </a:bodyPr>
          <a:lstStyle/>
          <a:p>
            <a:r>
              <a:rPr lang="pt-PT" sz="4400" dirty="0" err="1"/>
              <a:t>So</a:t>
            </a:r>
            <a:r>
              <a:rPr lang="pt-PT" sz="4400" dirty="0"/>
              <a:t>, that </a:t>
            </a:r>
            <a:r>
              <a:rPr lang="pt-PT" sz="4400" dirty="0" err="1"/>
              <a:t>was</a:t>
            </a:r>
            <a:r>
              <a:rPr lang="pt-PT" sz="4400" dirty="0"/>
              <a:t> </a:t>
            </a:r>
            <a:r>
              <a:rPr lang="pt-PT" sz="4400" dirty="0" err="1"/>
              <a:t>all</a:t>
            </a:r>
            <a:r>
              <a:rPr lang="pt-PT" sz="4400" dirty="0"/>
              <a:t>, I </a:t>
            </a:r>
            <a:r>
              <a:rPr lang="pt-PT" sz="4400" dirty="0" err="1"/>
              <a:t>hope</a:t>
            </a:r>
            <a:r>
              <a:rPr lang="pt-PT" sz="4400" dirty="0"/>
              <a:t> </a:t>
            </a:r>
            <a:r>
              <a:rPr lang="pt-PT" sz="4400" dirty="0" err="1"/>
              <a:t>all</a:t>
            </a:r>
            <a:r>
              <a:rPr lang="pt-PT" sz="4400" dirty="0"/>
              <a:t> </a:t>
            </a:r>
            <a:r>
              <a:rPr lang="pt-PT" sz="4400" dirty="0" err="1"/>
              <a:t>of</a:t>
            </a:r>
            <a:r>
              <a:rPr lang="pt-PT" sz="4400" dirty="0"/>
              <a:t> you </a:t>
            </a:r>
            <a:r>
              <a:rPr lang="pt-PT" sz="4400" dirty="0" err="1"/>
              <a:t>enjoyed</a:t>
            </a:r>
            <a:r>
              <a:rPr lang="pt-PT" sz="4400" dirty="0"/>
              <a:t>, I </a:t>
            </a:r>
            <a:r>
              <a:rPr lang="pt-PT" sz="4400" dirty="0" err="1"/>
              <a:t>chose</a:t>
            </a:r>
            <a:r>
              <a:rPr lang="pt-PT" sz="4400" dirty="0"/>
              <a:t> </a:t>
            </a:r>
            <a:r>
              <a:rPr lang="pt-PT" sz="4400" dirty="0" err="1"/>
              <a:t>this</a:t>
            </a:r>
            <a:r>
              <a:rPr lang="pt-PT" sz="4400" dirty="0"/>
              <a:t> as a </a:t>
            </a:r>
            <a:r>
              <a:rPr lang="pt-PT" sz="4400" dirty="0" err="1"/>
              <a:t>subject</a:t>
            </a:r>
            <a:r>
              <a:rPr lang="pt-PT" sz="4400" dirty="0"/>
              <a:t> for you </a:t>
            </a:r>
            <a:r>
              <a:rPr lang="pt-PT" sz="4400" dirty="0" err="1"/>
              <a:t>all</a:t>
            </a:r>
            <a:r>
              <a:rPr lang="pt-PT" sz="4400" dirty="0"/>
              <a:t> to </a:t>
            </a:r>
            <a:r>
              <a:rPr lang="pt-PT" sz="4400" dirty="0" err="1"/>
              <a:t>understand</a:t>
            </a:r>
            <a:r>
              <a:rPr lang="pt-PT" sz="4400" dirty="0"/>
              <a:t> </a:t>
            </a:r>
            <a:r>
              <a:rPr lang="pt-PT" sz="4400" dirty="0" err="1"/>
              <a:t>better</a:t>
            </a:r>
            <a:r>
              <a:rPr lang="pt-PT" sz="4400"/>
              <a:t> Portuguese </a:t>
            </a:r>
            <a:r>
              <a:rPr lang="pt-PT" sz="4400" dirty="0" err="1"/>
              <a:t>football</a:t>
            </a:r>
            <a:r>
              <a:rPr lang="pt-PT" sz="4400" dirty="0"/>
              <a:t>, </a:t>
            </a:r>
            <a:r>
              <a:rPr lang="pt-PT" sz="4400" dirty="0" err="1"/>
              <a:t>and</a:t>
            </a:r>
            <a:r>
              <a:rPr lang="pt-PT" sz="4400" dirty="0"/>
              <a:t> </a:t>
            </a:r>
            <a:r>
              <a:rPr lang="pt-PT" sz="4400" dirty="0" err="1"/>
              <a:t>don’t</a:t>
            </a:r>
            <a:r>
              <a:rPr lang="pt-PT" sz="4400" dirty="0"/>
              <a:t> </a:t>
            </a:r>
            <a:r>
              <a:rPr lang="pt-PT" sz="4400" dirty="0" err="1"/>
              <a:t>think</a:t>
            </a:r>
            <a:r>
              <a:rPr lang="pt-PT" sz="4400" dirty="0"/>
              <a:t> I </a:t>
            </a:r>
            <a:r>
              <a:rPr lang="pt-PT" sz="4400" dirty="0" err="1"/>
              <a:t>don’t</a:t>
            </a:r>
            <a:r>
              <a:rPr lang="pt-PT" sz="4400" dirty="0"/>
              <a:t> </a:t>
            </a:r>
            <a:r>
              <a:rPr lang="pt-PT" sz="4400" dirty="0" err="1"/>
              <a:t>know</a:t>
            </a:r>
            <a:r>
              <a:rPr lang="pt-PT" sz="4400" dirty="0"/>
              <a:t> </a:t>
            </a:r>
            <a:r>
              <a:rPr lang="pt-PT" sz="4400" dirty="0" err="1"/>
              <a:t>anything</a:t>
            </a:r>
            <a:r>
              <a:rPr lang="pt-PT" sz="4400" dirty="0"/>
              <a:t> </a:t>
            </a:r>
            <a:r>
              <a:rPr lang="pt-PT" sz="4400" dirty="0" err="1"/>
              <a:t>about</a:t>
            </a:r>
            <a:r>
              <a:rPr lang="pt-PT" sz="4400" dirty="0"/>
              <a:t> </a:t>
            </a:r>
            <a:r>
              <a:rPr lang="pt-PT" sz="4400" dirty="0" err="1"/>
              <a:t>your</a:t>
            </a:r>
            <a:r>
              <a:rPr lang="pt-PT" sz="4400" dirty="0"/>
              <a:t> </a:t>
            </a:r>
            <a:r>
              <a:rPr lang="pt-PT" sz="4400" dirty="0" err="1"/>
              <a:t>football</a:t>
            </a:r>
            <a:r>
              <a:rPr lang="pt-PT" sz="4400" dirty="0"/>
              <a:t>. I </a:t>
            </a:r>
            <a:r>
              <a:rPr lang="pt-PT" sz="4400" dirty="0" err="1"/>
              <a:t>may</a:t>
            </a:r>
            <a:r>
              <a:rPr lang="pt-PT" sz="4400" dirty="0"/>
              <a:t> </a:t>
            </a:r>
            <a:r>
              <a:rPr lang="pt-PT" sz="4400" dirty="0" err="1"/>
              <a:t>not</a:t>
            </a:r>
            <a:r>
              <a:rPr lang="pt-PT" sz="4400" dirty="0"/>
              <a:t> </a:t>
            </a:r>
            <a:r>
              <a:rPr lang="pt-PT" sz="4400" dirty="0" err="1"/>
              <a:t>be</a:t>
            </a:r>
            <a:r>
              <a:rPr lang="pt-PT" sz="4400" dirty="0"/>
              <a:t> </a:t>
            </a:r>
            <a:r>
              <a:rPr lang="pt-PT" sz="4400" dirty="0" err="1"/>
              <a:t>an</a:t>
            </a:r>
            <a:r>
              <a:rPr lang="pt-PT" sz="4400" dirty="0"/>
              <a:t> expert, but I </a:t>
            </a:r>
            <a:r>
              <a:rPr lang="pt-PT" sz="4400" dirty="0" err="1"/>
              <a:t>know</a:t>
            </a:r>
            <a:r>
              <a:rPr lang="pt-PT" sz="4400" dirty="0"/>
              <a:t> </a:t>
            </a:r>
            <a:r>
              <a:rPr lang="pt-PT" sz="4400" dirty="0" err="1"/>
              <a:t>Zlatan</a:t>
            </a:r>
            <a:r>
              <a:rPr lang="pt-PT" sz="4400" dirty="0"/>
              <a:t> </a:t>
            </a:r>
            <a:r>
              <a:rPr lang="pt-PT" sz="4400" dirty="0" err="1"/>
              <a:t>Ibrahimovic</a:t>
            </a:r>
            <a:r>
              <a:rPr lang="pt-PT" sz="4400" dirty="0"/>
              <a:t>, the </a:t>
            </a:r>
            <a:r>
              <a:rPr lang="pt-PT" sz="4400" dirty="0" err="1"/>
              <a:t>lion</a:t>
            </a:r>
            <a:r>
              <a:rPr lang="pt-PT" sz="4400" dirty="0"/>
              <a:t>, </a:t>
            </a:r>
            <a:r>
              <a:rPr lang="pt-PT" sz="4400" dirty="0" err="1"/>
              <a:t>Lindelof</a:t>
            </a:r>
            <a:r>
              <a:rPr lang="pt-PT" sz="4400" dirty="0"/>
              <a:t> (</a:t>
            </a:r>
            <a:r>
              <a:rPr lang="pt-PT" sz="4400" dirty="0" err="1"/>
              <a:t>he</a:t>
            </a:r>
            <a:r>
              <a:rPr lang="pt-PT" sz="4400" dirty="0"/>
              <a:t> </a:t>
            </a:r>
            <a:r>
              <a:rPr lang="pt-PT" sz="4400" dirty="0" err="1"/>
              <a:t>was</a:t>
            </a:r>
            <a:r>
              <a:rPr lang="pt-PT" sz="4400" dirty="0"/>
              <a:t> in Benfica) </a:t>
            </a:r>
            <a:r>
              <a:rPr lang="pt-PT" sz="4400" dirty="0" err="1"/>
              <a:t>and</a:t>
            </a:r>
            <a:r>
              <a:rPr lang="pt-PT" sz="4400" dirty="0"/>
              <a:t> </a:t>
            </a:r>
            <a:r>
              <a:rPr lang="pt-PT" sz="4400" dirty="0" err="1"/>
              <a:t>Forsberg</a:t>
            </a:r>
            <a:r>
              <a:rPr lang="pt-PT" sz="4400" dirty="0"/>
              <a:t>, </a:t>
            </a:r>
            <a:r>
              <a:rPr lang="pt-PT" sz="4400" dirty="0" err="1"/>
              <a:t>and</a:t>
            </a:r>
            <a:r>
              <a:rPr lang="pt-PT" sz="4400" dirty="0"/>
              <a:t> </a:t>
            </a:r>
            <a:r>
              <a:rPr lang="pt-PT" sz="4400" dirty="0" err="1"/>
              <a:t>of</a:t>
            </a:r>
            <a:r>
              <a:rPr lang="pt-PT" sz="4400" dirty="0"/>
              <a:t> </a:t>
            </a:r>
            <a:r>
              <a:rPr lang="pt-PT" sz="4400" dirty="0" err="1"/>
              <a:t>course</a:t>
            </a:r>
            <a:r>
              <a:rPr lang="pt-PT" sz="4400" dirty="0"/>
              <a:t>, </a:t>
            </a:r>
            <a:r>
              <a:rPr lang="pt-PT" sz="4400" dirty="0" err="1"/>
              <a:t>Larsson</a:t>
            </a:r>
            <a:r>
              <a:rPr lang="pt-PT" sz="4400" dirty="0"/>
              <a:t>. </a:t>
            </a:r>
            <a:r>
              <a:rPr lang="pt-PT" sz="4400" dirty="0" err="1"/>
              <a:t>Well</a:t>
            </a:r>
            <a:r>
              <a:rPr lang="pt-PT" sz="4400" dirty="0"/>
              <a:t>, </a:t>
            </a:r>
            <a:r>
              <a:rPr lang="pt-PT" sz="4400" dirty="0" err="1"/>
              <a:t>that´s</a:t>
            </a:r>
            <a:r>
              <a:rPr lang="pt-PT" sz="4400" dirty="0"/>
              <a:t> </a:t>
            </a:r>
            <a:r>
              <a:rPr lang="pt-PT" sz="4400" dirty="0" err="1"/>
              <a:t>it</a:t>
            </a:r>
            <a:r>
              <a:rPr lang="pt-PT" sz="4400" dirty="0"/>
              <a:t>, </a:t>
            </a:r>
            <a:r>
              <a:rPr lang="pt-PT" sz="4400" dirty="0" err="1"/>
              <a:t>adjö</a:t>
            </a:r>
            <a:r>
              <a:rPr lang="pt-PT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875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925</Words>
  <Application>Microsoft Office PowerPoint</Application>
  <PresentationFormat>Ecrã Panorâmico</PresentationFormat>
  <Paragraphs>20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20" baseType="lpstr">
      <vt:lpstr>Yu Gothic UI Light</vt:lpstr>
      <vt:lpstr>Arial</vt:lpstr>
      <vt:lpstr>Arial Rounded MT Bold</vt:lpstr>
      <vt:lpstr>Bahnschrift Light</vt:lpstr>
      <vt:lpstr>Bodoni MT</vt:lpstr>
      <vt:lpstr>Calibri</vt:lpstr>
      <vt:lpstr>Calibri Light</vt:lpstr>
      <vt:lpstr>Georgia</vt:lpstr>
      <vt:lpstr>High Tower Text</vt:lpstr>
      <vt:lpstr>Maiandra GD</vt:lpstr>
      <vt:lpstr>Tema do Office</vt:lpstr>
      <vt:lpstr>Football/Soccer</vt:lpstr>
      <vt:lpstr>How did it get here?</vt:lpstr>
      <vt:lpstr>In the past</vt:lpstr>
      <vt:lpstr>What about now?</vt:lpstr>
      <vt:lpstr>Cristiano Ronaldo(CR7)</vt:lpstr>
      <vt:lpstr>Eusebio(pantera negra)</vt:lpstr>
      <vt:lpstr>Luis Figo</vt:lpstr>
      <vt:lpstr>Curiosities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Football/Soccer</dc:title>
  <dc:creator>Nuno Fernandes</dc:creator>
  <cp:lastModifiedBy>anabela quaresma</cp:lastModifiedBy>
  <cp:revision>18</cp:revision>
  <dcterms:created xsi:type="dcterms:W3CDTF">2019-09-03T15:58:22Z</dcterms:created>
  <dcterms:modified xsi:type="dcterms:W3CDTF">2019-09-28T08:03:02Z</dcterms:modified>
</cp:coreProperties>
</file>