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8UQy7_nyw" TargetMode="External"/><Relationship Id="rId2" Type="http://schemas.openxmlformats.org/officeDocument/2006/relationships/hyperlink" Target="https://www.youtube.com/watch?v=KlMdxZKhiW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631582"/>
            <a:ext cx="9448800" cy="1825096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rgbClr val="C00000"/>
                </a:solidFill>
                <a:latin typeface="Book Antiqua" panose="02040602050305030304" pitchFamily="18" charset="0"/>
              </a:rPr>
              <a:t>handball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H="1" flipV="1">
            <a:off x="1313002" y="4279363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pt-PT" dirty="0"/>
              <a:t>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310" y="2456678"/>
            <a:ext cx="4237290" cy="27335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544" y="631582"/>
            <a:ext cx="4867572" cy="33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09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700" y="273484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t-PT" sz="8000" dirty="0">
                <a:solidFill>
                  <a:srgbClr val="C00000"/>
                </a:solidFill>
              </a:rPr>
              <a:t>THE END!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3777635"/>
            <a:ext cx="10820400" cy="5004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3200" dirty="0" err="1"/>
              <a:t>Thanks</a:t>
            </a:r>
            <a:r>
              <a:rPr lang="pt-PT" sz="3200" dirty="0"/>
              <a:t> to </a:t>
            </a:r>
            <a:r>
              <a:rPr lang="pt-PT" sz="3200" dirty="0" err="1"/>
              <a:t>all</a:t>
            </a:r>
            <a:r>
              <a:rPr lang="pt-PT" sz="3200" dirty="0"/>
              <a:t> for </a:t>
            </a:r>
            <a:r>
              <a:rPr lang="pt-PT" sz="3200" dirty="0" err="1"/>
              <a:t>your</a:t>
            </a:r>
            <a:r>
              <a:rPr lang="pt-PT" sz="3200" dirty="0"/>
              <a:t> </a:t>
            </a:r>
            <a:r>
              <a:rPr lang="pt-PT" sz="3200" dirty="0" err="1"/>
              <a:t>attention</a:t>
            </a:r>
            <a:r>
              <a:rPr lang="pt-PT" sz="3200" dirty="0"/>
              <a:t>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5083" y="6323527"/>
            <a:ext cx="327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Work</a:t>
            </a:r>
            <a:r>
              <a:rPr lang="pt-PT" dirty="0"/>
              <a:t> </a:t>
            </a:r>
            <a:r>
              <a:rPr lang="pt-PT" dirty="0" err="1"/>
              <a:t>done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Daniel Sares</a:t>
            </a:r>
          </a:p>
        </p:txBody>
      </p:sp>
    </p:spTree>
    <p:extLst>
      <p:ext uri="{BB962C8B-B14F-4D97-AF65-F5344CB8AC3E}">
        <p14:creationId xmlns:p14="http://schemas.microsoft.com/office/powerpoint/2010/main" val="351371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1804" y="0"/>
            <a:ext cx="8610600" cy="1293028"/>
          </a:xfrm>
        </p:spPr>
        <p:txBody>
          <a:bodyPr>
            <a:normAutofit/>
          </a:bodyPr>
          <a:lstStyle/>
          <a:p>
            <a:r>
              <a:rPr lang="pt-PT" sz="4800" dirty="0" err="1">
                <a:solidFill>
                  <a:srgbClr val="C00000"/>
                </a:solidFill>
              </a:rPr>
              <a:t>iNdEX</a:t>
            </a:r>
            <a:endParaRPr lang="pt-PT" sz="4800" dirty="0">
              <a:solidFill>
                <a:srgbClr val="C0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handball</a:t>
            </a:r>
            <a:r>
              <a:rPr lang="pt-PT" dirty="0"/>
              <a:t>? ---------------------------------------------------------------------------- slide 3</a:t>
            </a:r>
          </a:p>
          <a:p>
            <a:r>
              <a:rPr lang="pt-PT" dirty="0" err="1"/>
              <a:t>Origins</a:t>
            </a:r>
            <a:r>
              <a:rPr lang="pt-PT" dirty="0"/>
              <a:t> -------------------------------------------------------------------------------------------- slide 4</a:t>
            </a:r>
          </a:p>
          <a:p>
            <a:r>
              <a:rPr lang="pt-PT" dirty="0" err="1"/>
              <a:t>Origins</a:t>
            </a:r>
            <a:r>
              <a:rPr lang="pt-PT" dirty="0"/>
              <a:t> in Portugal -------------------------------------------------------------------------- slide 5</a:t>
            </a:r>
          </a:p>
          <a:p>
            <a:r>
              <a:rPr lang="pt-PT" dirty="0" err="1"/>
              <a:t>Required</a:t>
            </a:r>
            <a:r>
              <a:rPr lang="pt-PT" dirty="0"/>
              <a:t> </a:t>
            </a:r>
            <a:r>
              <a:rPr lang="pt-PT" dirty="0" err="1"/>
              <a:t>Equipment</a:t>
            </a:r>
            <a:r>
              <a:rPr lang="pt-PT" dirty="0"/>
              <a:t> ------------------------------------------------------------------------ slide 6</a:t>
            </a:r>
          </a:p>
          <a:p>
            <a:r>
              <a:rPr lang="pt-PT" dirty="0" err="1"/>
              <a:t>Best</a:t>
            </a:r>
            <a:r>
              <a:rPr lang="pt-PT" dirty="0"/>
              <a:t> Portuguese </a:t>
            </a:r>
            <a:r>
              <a:rPr lang="pt-PT" dirty="0" err="1"/>
              <a:t>Handball</a:t>
            </a:r>
            <a:r>
              <a:rPr lang="pt-PT" dirty="0"/>
              <a:t> </a:t>
            </a:r>
            <a:r>
              <a:rPr lang="pt-PT" dirty="0" err="1"/>
              <a:t>players</a:t>
            </a:r>
            <a:r>
              <a:rPr lang="pt-PT" dirty="0"/>
              <a:t> ----------------------------------------------------- slide 7</a:t>
            </a:r>
          </a:p>
          <a:p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Handball</a:t>
            </a:r>
            <a:r>
              <a:rPr lang="pt-PT" dirty="0"/>
              <a:t> Team -------------------------------------------------------------------------- slide 8</a:t>
            </a:r>
          </a:p>
          <a:p>
            <a:r>
              <a:rPr lang="pt-PT" dirty="0" err="1"/>
              <a:t>Videos</a:t>
            </a:r>
            <a:r>
              <a:rPr lang="pt-PT" dirty="0"/>
              <a:t> -------------------------------------------------------------------------------------------- slide 9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416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124" y="146187"/>
            <a:ext cx="8610600" cy="1293028"/>
          </a:xfrm>
        </p:spPr>
        <p:txBody>
          <a:bodyPr>
            <a:normAutofit/>
          </a:bodyPr>
          <a:lstStyle/>
          <a:p>
            <a:r>
              <a:rPr lang="pt-PT" sz="4800" dirty="0">
                <a:solidFill>
                  <a:srgbClr val="C00000"/>
                </a:solidFill>
              </a:rPr>
              <a:t>WHAT IS HANDBALL?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98679" y="1774066"/>
            <a:ext cx="10820400" cy="4024125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 err="1"/>
              <a:t>Handball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team sports, </a:t>
            </a:r>
            <a:r>
              <a:rPr lang="pt-PT" dirty="0" err="1"/>
              <a:t>each</a:t>
            </a:r>
            <a:r>
              <a:rPr lang="pt-PT" dirty="0"/>
              <a:t> team </a:t>
            </a:r>
            <a:r>
              <a:rPr lang="pt-PT" dirty="0" err="1"/>
              <a:t>with</a:t>
            </a:r>
            <a:r>
              <a:rPr lang="pt-PT" dirty="0"/>
              <a:t> 7 </a:t>
            </a:r>
            <a:r>
              <a:rPr lang="pt-PT" dirty="0" err="1"/>
              <a:t>players</a:t>
            </a:r>
            <a:r>
              <a:rPr lang="pt-PT" dirty="0"/>
              <a:t>, </a:t>
            </a:r>
            <a:r>
              <a:rPr lang="pt-PT" dirty="0" err="1"/>
              <a:t>whose</a:t>
            </a:r>
            <a:r>
              <a:rPr lang="pt-PT" dirty="0"/>
              <a:t> </a:t>
            </a:r>
            <a:r>
              <a:rPr lang="pt-PT" dirty="0" err="1"/>
              <a:t>objective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to </a:t>
            </a:r>
            <a:r>
              <a:rPr lang="pt-PT" dirty="0" err="1"/>
              <a:t>introduce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ball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a </a:t>
            </a:r>
            <a:r>
              <a:rPr lang="pt-PT" dirty="0" err="1"/>
              <a:t>goal</a:t>
            </a:r>
            <a:r>
              <a:rPr lang="pt-PT" dirty="0"/>
              <a:t> net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opposite</a:t>
            </a:r>
            <a:r>
              <a:rPr lang="pt-PT" dirty="0"/>
              <a:t> team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also</a:t>
            </a:r>
            <a:r>
              <a:rPr lang="pt-PT" dirty="0"/>
              <a:t> to </a:t>
            </a:r>
            <a:r>
              <a:rPr lang="pt-PT" dirty="0" err="1"/>
              <a:t>avoid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same</a:t>
            </a:r>
            <a:r>
              <a:rPr lang="pt-PT" dirty="0"/>
              <a:t> </a:t>
            </a:r>
            <a:r>
              <a:rPr lang="pt-PT" dirty="0" err="1"/>
              <a:t>ball</a:t>
            </a:r>
            <a:r>
              <a:rPr lang="pt-PT" dirty="0"/>
              <a:t>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introduced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their</a:t>
            </a:r>
            <a:r>
              <a:rPr lang="pt-PT" dirty="0"/>
              <a:t> </a:t>
            </a:r>
            <a:r>
              <a:rPr lang="pt-PT" dirty="0" err="1"/>
              <a:t>own</a:t>
            </a:r>
            <a:r>
              <a:rPr lang="pt-PT" dirty="0"/>
              <a:t> </a:t>
            </a:r>
            <a:r>
              <a:rPr lang="pt-PT" dirty="0" err="1"/>
              <a:t>goal</a:t>
            </a:r>
            <a:r>
              <a:rPr lang="pt-PT" dirty="0"/>
              <a:t> net, </a:t>
            </a:r>
            <a:r>
              <a:rPr lang="pt-PT" dirty="0" err="1"/>
              <a:t>respecting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rules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game.</a:t>
            </a:r>
          </a:p>
          <a:p>
            <a:pPr marL="0" indent="0" algn="just">
              <a:buNone/>
            </a:pPr>
            <a:r>
              <a:rPr lang="pt-PT" dirty="0"/>
              <a:t>A team </a:t>
            </a:r>
            <a:r>
              <a:rPr lang="pt-PT" dirty="0" err="1"/>
              <a:t>wins</a:t>
            </a:r>
            <a:r>
              <a:rPr lang="pt-PT" dirty="0"/>
              <a:t> a game when, </a:t>
            </a:r>
            <a:r>
              <a:rPr lang="pt-PT" dirty="0" err="1"/>
              <a:t>after</a:t>
            </a:r>
            <a:r>
              <a:rPr lang="pt-PT" dirty="0"/>
              <a:t> the </a:t>
            </a:r>
            <a:r>
              <a:rPr lang="pt-PT" dirty="0" err="1"/>
              <a:t>end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the regular time, </a:t>
            </a:r>
            <a:r>
              <a:rPr lang="pt-PT" dirty="0" err="1"/>
              <a:t>has</a:t>
            </a:r>
            <a:r>
              <a:rPr lang="pt-PT" dirty="0"/>
              <a:t> the </a:t>
            </a:r>
            <a:r>
              <a:rPr lang="pt-PT" dirty="0" err="1"/>
              <a:t>highest</a:t>
            </a:r>
            <a:r>
              <a:rPr lang="pt-PT" dirty="0"/>
              <a:t> </a:t>
            </a:r>
            <a:r>
              <a:rPr lang="pt-PT" dirty="0" err="1"/>
              <a:t>number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goals</a:t>
            </a:r>
            <a:r>
              <a:rPr lang="pt-PT" dirty="0"/>
              <a:t>, </a:t>
            </a:r>
            <a:r>
              <a:rPr lang="pt-PT" dirty="0" err="1"/>
              <a:t>although</a:t>
            </a:r>
            <a:r>
              <a:rPr lang="pt-PT" dirty="0"/>
              <a:t> </a:t>
            </a:r>
            <a:r>
              <a:rPr lang="pt-PT" dirty="0" err="1"/>
              <a:t>there</a:t>
            </a:r>
            <a:r>
              <a:rPr lang="pt-PT" dirty="0"/>
              <a:t> 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draws</a:t>
            </a:r>
            <a:r>
              <a:rPr lang="pt-PT" dirty="0"/>
              <a:t> on </a:t>
            </a:r>
            <a:r>
              <a:rPr lang="pt-PT" dirty="0" err="1"/>
              <a:t>handball</a:t>
            </a:r>
            <a:r>
              <a:rPr lang="pt-PT" dirty="0"/>
              <a:t> games, when </a:t>
            </a:r>
            <a:r>
              <a:rPr lang="pt-PT" dirty="0" err="1"/>
              <a:t>after</a:t>
            </a:r>
            <a:r>
              <a:rPr lang="pt-PT" dirty="0"/>
              <a:t> the regular time, </a:t>
            </a:r>
            <a:r>
              <a:rPr lang="pt-PT" dirty="0" err="1"/>
              <a:t>both</a:t>
            </a:r>
            <a:r>
              <a:rPr lang="pt-PT" dirty="0"/>
              <a:t> teams have the </a:t>
            </a:r>
            <a:r>
              <a:rPr lang="pt-PT" dirty="0" err="1"/>
              <a:t>same</a:t>
            </a:r>
            <a:r>
              <a:rPr lang="pt-PT" dirty="0"/>
              <a:t> </a:t>
            </a:r>
            <a:r>
              <a:rPr lang="pt-PT" dirty="0" err="1"/>
              <a:t>amount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goals</a:t>
            </a:r>
            <a:r>
              <a:rPr lang="pt-PT" dirty="0"/>
              <a:t>.    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838" y="4157797"/>
            <a:ext cx="4324082" cy="24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2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549" y="-38637"/>
            <a:ext cx="8610600" cy="1293028"/>
          </a:xfrm>
        </p:spPr>
        <p:txBody>
          <a:bodyPr>
            <a:normAutofit/>
          </a:bodyPr>
          <a:lstStyle/>
          <a:p>
            <a:r>
              <a:rPr lang="pt-PT" sz="6000" dirty="0"/>
              <a:t> </a:t>
            </a:r>
            <a:r>
              <a:rPr lang="pt-PT" sz="4800" dirty="0" err="1">
                <a:solidFill>
                  <a:srgbClr val="C00000"/>
                </a:solidFill>
              </a:rPr>
              <a:t>origins</a:t>
            </a:r>
            <a:endParaRPr lang="pt-PT" sz="4800" dirty="0">
              <a:solidFill>
                <a:srgbClr val="C0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63073" y="1355412"/>
            <a:ext cx="10820400" cy="4024125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 err="1"/>
              <a:t>Handball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created</a:t>
            </a:r>
            <a:r>
              <a:rPr lang="pt-PT" dirty="0"/>
              <a:t> in 1919 </a:t>
            </a:r>
            <a:r>
              <a:rPr lang="pt-PT" dirty="0" err="1"/>
              <a:t>by</a:t>
            </a:r>
            <a:r>
              <a:rPr lang="pt-PT" dirty="0"/>
              <a:t> the </a:t>
            </a:r>
            <a:r>
              <a:rPr lang="pt-PT" dirty="0" err="1"/>
              <a:t>german</a:t>
            </a:r>
            <a:r>
              <a:rPr lang="pt-PT" dirty="0"/>
              <a:t> Karl </a:t>
            </a:r>
            <a:r>
              <a:rPr lang="pt-PT" dirty="0" err="1"/>
              <a:t>Schelenz</a:t>
            </a:r>
            <a:r>
              <a:rPr lang="pt-PT" dirty="0"/>
              <a:t> </a:t>
            </a:r>
            <a:r>
              <a:rPr lang="pt-PT" dirty="0" err="1"/>
              <a:t>based</a:t>
            </a:r>
            <a:r>
              <a:rPr lang="pt-PT" dirty="0"/>
              <a:t> on </a:t>
            </a:r>
            <a:r>
              <a:rPr lang="pt-PT" dirty="0" err="1"/>
              <a:t>other</a:t>
            </a:r>
            <a:r>
              <a:rPr lang="pt-PT" dirty="0"/>
              <a:t> sports </a:t>
            </a:r>
            <a:r>
              <a:rPr lang="pt-PT" dirty="0" err="1"/>
              <a:t>practiced</a:t>
            </a:r>
            <a:r>
              <a:rPr lang="pt-PT" dirty="0"/>
              <a:t> </a:t>
            </a:r>
            <a:r>
              <a:rPr lang="pt-PT" dirty="0" err="1"/>
              <a:t>since</a:t>
            </a:r>
            <a:r>
              <a:rPr lang="pt-PT" dirty="0"/>
              <a:t> the </a:t>
            </a:r>
            <a:r>
              <a:rPr lang="pt-PT" dirty="0" err="1"/>
              <a:t>end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the 19th </a:t>
            </a:r>
            <a:r>
              <a:rPr lang="pt-PT" dirty="0" err="1"/>
              <a:t>century</a:t>
            </a:r>
            <a:r>
              <a:rPr lang="pt-PT" dirty="0"/>
              <a:t> in the </a:t>
            </a:r>
            <a:r>
              <a:rPr lang="pt-PT" dirty="0" err="1"/>
              <a:t>north</a:t>
            </a:r>
            <a:r>
              <a:rPr lang="pt-PT" dirty="0"/>
              <a:t> </a:t>
            </a:r>
            <a:r>
              <a:rPr lang="pt-PT" dirty="0" err="1"/>
              <a:t>Europe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Uruguay</a:t>
            </a:r>
            <a:r>
              <a:rPr lang="pt-PT" dirty="0"/>
              <a:t>.</a:t>
            </a:r>
          </a:p>
          <a:p>
            <a:pPr marL="0" indent="0" algn="just">
              <a:buNone/>
            </a:pPr>
            <a:r>
              <a:rPr lang="pt-PT" dirty="0"/>
              <a:t>It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originally</a:t>
            </a:r>
            <a:r>
              <a:rPr lang="pt-PT" dirty="0"/>
              <a:t> </a:t>
            </a:r>
            <a:r>
              <a:rPr lang="pt-PT" dirty="0" err="1"/>
              <a:t>played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women</a:t>
            </a:r>
            <a:r>
              <a:rPr lang="pt-PT" dirty="0"/>
              <a:t> on </a:t>
            </a:r>
            <a:r>
              <a:rPr lang="pt-PT" dirty="0" err="1"/>
              <a:t>Germany</a:t>
            </a:r>
            <a:r>
              <a:rPr lang="pt-PT" dirty="0"/>
              <a:t>, </a:t>
            </a:r>
            <a:r>
              <a:rPr lang="pt-PT" dirty="0" err="1"/>
              <a:t>being</a:t>
            </a:r>
            <a:r>
              <a:rPr lang="pt-PT" dirty="0"/>
              <a:t> later </a:t>
            </a:r>
            <a:r>
              <a:rPr lang="pt-PT" dirty="0" err="1"/>
              <a:t>played</a:t>
            </a:r>
            <a:r>
              <a:rPr lang="pt-PT" dirty="0"/>
              <a:t> </a:t>
            </a:r>
            <a:r>
              <a:rPr lang="pt-PT" dirty="0" err="1"/>
              <a:t>also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men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spread </a:t>
            </a:r>
            <a:r>
              <a:rPr lang="pt-PT" dirty="0" err="1"/>
              <a:t>throughout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Europe</a:t>
            </a:r>
            <a:r>
              <a:rPr lang="pt-PT" dirty="0"/>
              <a:t>.</a:t>
            </a:r>
          </a:p>
          <a:p>
            <a:pPr marL="0" indent="0" algn="just">
              <a:buNone/>
            </a:pPr>
            <a:r>
              <a:rPr lang="pt-PT" dirty="0" err="1"/>
              <a:t>Handball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introduced</a:t>
            </a:r>
            <a:r>
              <a:rPr lang="pt-PT" dirty="0"/>
              <a:t> in the </a:t>
            </a:r>
            <a:r>
              <a:rPr lang="pt-PT" dirty="0" err="1"/>
              <a:t>Olympic</a:t>
            </a:r>
            <a:r>
              <a:rPr lang="pt-PT" dirty="0"/>
              <a:t> Games for </a:t>
            </a:r>
            <a:r>
              <a:rPr lang="pt-PT" dirty="0" err="1"/>
              <a:t>men</a:t>
            </a:r>
            <a:r>
              <a:rPr lang="pt-PT" dirty="0"/>
              <a:t> in 1936, </a:t>
            </a:r>
            <a:r>
              <a:rPr lang="pt-PT" dirty="0" err="1"/>
              <a:t>then</a:t>
            </a:r>
            <a:r>
              <a:rPr lang="pt-PT" dirty="0"/>
              <a:t> it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kicked</a:t>
            </a:r>
            <a:r>
              <a:rPr lang="pt-PT" dirty="0"/>
              <a:t> out </a:t>
            </a:r>
            <a:r>
              <a:rPr lang="pt-PT" dirty="0" err="1"/>
              <a:t>and</a:t>
            </a:r>
            <a:r>
              <a:rPr lang="pt-PT" dirty="0"/>
              <a:t> came </a:t>
            </a:r>
            <a:r>
              <a:rPr lang="pt-PT" dirty="0" err="1"/>
              <a:t>back</a:t>
            </a:r>
            <a:r>
              <a:rPr lang="pt-PT" dirty="0"/>
              <a:t> </a:t>
            </a:r>
            <a:r>
              <a:rPr lang="pt-PT" dirty="0" err="1"/>
              <a:t>only</a:t>
            </a:r>
            <a:r>
              <a:rPr lang="pt-PT" dirty="0"/>
              <a:t> in 1972. In 1976 it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introduced</a:t>
            </a:r>
            <a:r>
              <a:rPr lang="pt-PT" dirty="0"/>
              <a:t> on the </a:t>
            </a:r>
            <a:r>
              <a:rPr lang="pt-PT" dirty="0" err="1"/>
              <a:t>Olympic</a:t>
            </a:r>
            <a:r>
              <a:rPr lang="pt-PT" dirty="0"/>
              <a:t> Games for </a:t>
            </a:r>
            <a:r>
              <a:rPr lang="pt-PT" dirty="0" err="1"/>
              <a:t>women</a:t>
            </a:r>
            <a:r>
              <a:rPr lang="pt-PT" dirty="0"/>
              <a:t>. 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850" y="3928643"/>
            <a:ext cx="3074831" cy="290178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549" y="4233305"/>
            <a:ext cx="3693017" cy="25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2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7572" y="146187"/>
            <a:ext cx="8610600" cy="1293028"/>
          </a:xfrm>
        </p:spPr>
        <p:txBody>
          <a:bodyPr>
            <a:normAutofit/>
          </a:bodyPr>
          <a:lstStyle/>
          <a:p>
            <a:r>
              <a:rPr lang="pt-PT" sz="4800" dirty="0" err="1">
                <a:solidFill>
                  <a:srgbClr val="C00000"/>
                </a:solidFill>
              </a:rPr>
              <a:t>Origins</a:t>
            </a:r>
            <a:r>
              <a:rPr lang="pt-PT" sz="4800" dirty="0">
                <a:solidFill>
                  <a:srgbClr val="C00000"/>
                </a:solidFill>
              </a:rPr>
              <a:t> In </a:t>
            </a:r>
            <a:r>
              <a:rPr lang="pt-PT" sz="4800" dirty="0" err="1">
                <a:solidFill>
                  <a:srgbClr val="C00000"/>
                </a:solidFill>
              </a:rPr>
              <a:t>portugal</a:t>
            </a:r>
            <a:endParaRPr lang="pt-PT" sz="4800" dirty="0">
              <a:solidFill>
                <a:srgbClr val="C0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11558" y="1563495"/>
            <a:ext cx="10820400" cy="4024125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 err="1"/>
              <a:t>Handball</a:t>
            </a:r>
            <a:r>
              <a:rPr lang="pt-PT" dirty="0"/>
              <a:t> </a:t>
            </a:r>
            <a:r>
              <a:rPr lang="pt-PT" dirty="0" err="1"/>
              <a:t>appeared</a:t>
            </a:r>
            <a:r>
              <a:rPr lang="pt-PT" dirty="0"/>
              <a:t> in Portugal in 1929, in Porto, </a:t>
            </a:r>
            <a:r>
              <a:rPr lang="pt-PT" dirty="0" err="1"/>
              <a:t>where</a:t>
            </a:r>
            <a:r>
              <a:rPr lang="pt-PT" dirty="0"/>
              <a:t> </a:t>
            </a:r>
            <a:r>
              <a:rPr lang="pt-PT" dirty="0" err="1"/>
              <a:t>had</a:t>
            </a:r>
            <a:r>
              <a:rPr lang="pt-PT" dirty="0"/>
              <a:t> </a:t>
            </a:r>
            <a:r>
              <a:rPr lang="pt-PT" dirty="0" err="1"/>
              <a:t>its</a:t>
            </a:r>
            <a:r>
              <a:rPr lang="pt-PT" dirty="0"/>
              <a:t> </a:t>
            </a:r>
            <a:r>
              <a:rPr lang="pt-PT" dirty="0" err="1"/>
              <a:t>first</a:t>
            </a:r>
            <a:r>
              <a:rPr lang="pt-PT" dirty="0"/>
              <a:t> oficial game on 31st </a:t>
            </a:r>
            <a:r>
              <a:rPr lang="pt-PT" dirty="0" err="1"/>
              <a:t>January</a:t>
            </a:r>
            <a:r>
              <a:rPr lang="pt-PT" dirty="0"/>
              <a:t> 1931.</a:t>
            </a:r>
          </a:p>
          <a:p>
            <a:pPr marL="0" indent="0" algn="just">
              <a:buNone/>
            </a:pPr>
            <a:r>
              <a:rPr lang="pt-PT" dirty="0" err="1"/>
              <a:t>Then</a:t>
            </a:r>
            <a:r>
              <a:rPr lang="pt-PT" dirty="0"/>
              <a:t> a </a:t>
            </a:r>
            <a:r>
              <a:rPr lang="pt-PT" dirty="0" err="1"/>
              <a:t>lot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teams </a:t>
            </a:r>
            <a:r>
              <a:rPr lang="pt-PT" dirty="0" err="1"/>
              <a:t>dedicated</a:t>
            </a:r>
            <a:r>
              <a:rPr lang="pt-PT" dirty="0"/>
              <a:t> to </a:t>
            </a:r>
            <a:r>
              <a:rPr lang="pt-PT" dirty="0" err="1"/>
              <a:t>handball</a:t>
            </a:r>
            <a:r>
              <a:rPr lang="pt-PT" dirty="0"/>
              <a:t> </a:t>
            </a:r>
            <a:r>
              <a:rPr lang="pt-PT" dirty="0" err="1"/>
              <a:t>were</a:t>
            </a:r>
            <a:r>
              <a:rPr lang="pt-PT" dirty="0"/>
              <a:t> </a:t>
            </a:r>
            <a:r>
              <a:rPr lang="pt-PT" dirty="0" err="1"/>
              <a:t>founded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, for </a:t>
            </a:r>
            <a:r>
              <a:rPr lang="pt-PT" dirty="0" err="1"/>
              <a:t>example</a:t>
            </a:r>
            <a:r>
              <a:rPr lang="pt-PT" dirty="0"/>
              <a:t>: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8" y="3086159"/>
            <a:ext cx="2134137" cy="283794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78287" y="6086847"/>
            <a:ext cx="253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Football</a:t>
            </a:r>
            <a:r>
              <a:rPr lang="pt-PT" dirty="0"/>
              <a:t> Club </a:t>
            </a:r>
            <a:r>
              <a:rPr lang="pt-PT" dirty="0" err="1"/>
              <a:t>of</a:t>
            </a:r>
            <a:r>
              <a:rPr lang="pt-PT" dirty="0"/>
              <a:t> Porto (1932)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2903" r="13251"/>
          <a:stretch/>
        </p:blipFill>
        <p:spPr>
          <a:xfrm>
            <a:off x="3202547" y="3161059"/>
            <a:ext cx="2616558" cy="258930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02547" y="6069108"/>
            <a:ext cx="2464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Academic</a:t>
            </a:r>
            <a:r>
              <a:rPr lang="pt-PT" dirty="0"/>
              <a:t> </a:t>
            </a:r>
            <a:r>
              <a:rPr lang="pt-PT" dirty="0" err="1"/>
              <a:t>Basket</a:t>
            </a:r>
            <a:r>
              <a:rPr lang="pt-PT" dirty="0"/>
              <a:t> Club (1933)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225046" y="6086847"/>
            <a:ext cx="222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Sport </a:t>
            </a:r>
            <a:r>
              <a:rPr lang="pt-PT" dirty="0" err="1"/>
              <a:t>Lisbon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Benfica (1932)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046" y="3086159"/>
            <a:ext cx="2799054" cy="283794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456" y="3086159"/>
            <a:ext cx="2826913" cy="2826913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9366417" y="6086846"/>
            <a:ext cx="249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Sporting Club </a:t>
            </a:r>
            <a:r>
              <a:rPr lang="pt-PT" dirty="0" err="1"/>
              <a:t>of</a:t>
            </a:r>
            <a:r>
              <a:rPr lang="pt-PT" dirty="0"/>
              <a:t> Portugal (1932)</a:t>
            </a:r>
          </a:p>
        </p:txBody>
      </p:sp>
    </p:spTree>
    <p:extLst>
      <p:ext uri="{BB962C8B-B14F-4D97-AF65-F5344CB8AC3E}">
        <p14:creationId xmlns:p14="http://schemas.microsoft.com/office/powerpoint/2010/main" val="381939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8355" y="103031"/>
            <a:ext cx="8610600" cy="1293028"/>
          </a:xfrm>
        </p:spPr>
        <p:txBody>
          <a:bodyPr>
            <a:normAutofit/>
          </a:bodyPr>
          <a:lstStyle/>
          <a:p>
            <a:r>
              <a:rPr lang="pt-PT" sz="4800" dirty="0" err="1">
                <a:solidFill>
                  <a:srgbClr val="C00000"/>
                </a:solidFill>
              </a:rPr>
              <a:t>required</a:t>
            </a:r>
            <a:r>
              <a:rPr lang="pt-PT" sz="4800" dirty="0">
                <a:solidFill>
                  <a:srgbClr val="C00000"/>
                </a:solidFill>
              </a:rPr>
              <a:t> </a:t>
            </a:r>
            <a:r>
              <a:rPr lang="pt-PT" sz="4800" dirty="0" err="1">
                <a:solidFill>
                  <a:srgbClr val="C00000"/>
                </a:solidFill>
              </a:rPr>
              <a:t>equipment</a:t>
            </a:r>
            <a:endParaRPr lang="pt-PT" sz="4800" dirty="0">
              <a:solidFill>
                <a:srgbClr val="C00000"/>
              </a:solidFill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7" y="1713482"/>
            <a:ext cx="2574099" cy="257409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53857" y="1344150"/>
            <a:ext cx="789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T-shirt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12" y="1916924"/>
            <a:ext cx="1996933" cy="216721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793732" y="1342072"/>
            <a:ext cx="14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Shorts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092" y="1916924"/>
            <a:ext cx="2143125" cy="214312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763638" y="1339994"/>
            <a:ext cx="2906635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Sneakers</a:t>
            </a:r>
            <a:endParaRPr lang="pt-PT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37" y="4524155"/>
            <a:ext cx="2209532" cy="220953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84254" y="4154823"/>
            <a:ext cx="275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Knee</a:t>
            </a:r>
            <a:r>
              <a:rPr lang="pt-PT" dirty="0"/>
              <a:t> </a:t>
            </a:r>
            <a:r>
              <a:rPr lang="pt-PT" dirty="0" err="1"/>
              <a:t>pads</a:t>
            </a:r>
            <a:r>
              <a:rPr lang="pt-PT" dirty="0"/>
              <a:t> (</a:t>
            </a:r>
            <a:r>
              <a:rPr lang="pt-PT" dirty="0" err="1"/>
              <a:t>optional</a:t>
            </a:r>
            <a:r>
              <a:rPr lang="pt-PT" dirty="0"/>
              <a:t>)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447" y="4527490"/>
            <a:ext cx="2206197" cy="2206197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415811" y="4154823"/>
            <a:ext cx="361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Compression</a:t>
            </a:r>
            <a:r>
              <a:rPr lang="pt-PT" dirty="0"/>
              <a:t> </a:t>
            </a:r>
            <a:r>
              <a:rPr lang="pt-PT" dirty="0" err="1"/>
              <a:t>cuffs</a:t>
            </a:r>
            <a:r>
              <a:rPr lang="pt-PT" dirty="0"/>
              <a:t> (</a:t>
            </a:r>
            <a:r>
              <a:rPr lang="pt-PT" dirty="0" err="1"/>
              <a:t>optional</a:t>
            </a:r>
            <a:r>
              <a:rPr lang="pt-PT" dirty="0"/>
              <a:t>)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3551" y="4590562"/>
            <a:ext cx="2143125" cy="21431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0273" y="1917511"/>
            <a:ext cx="2143125" cy="214312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224307" y="1387585"/>
            <a:ext cx="103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Socks</a:t>
            </a:r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582044" y="4154823"/>
            <a:ext cx="355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Compression</a:t>
            </a:r>
            <a:r>
              <a:rPr lang="pt-PT" dirty="0"/>
              <a:t> </a:t>
            </a:r>
            <a:r>
              <a:rPr lang="pt-PT" dirty="0" err="1"/>
              <a:t>socks</a:t>
            </a:r>
            <a:r>
              <a:rPr lang="pt-PT" dirty="0"/>
              <a:t> (</a:t>
            </a:r>
            <a:r>
              <a:rPr lang="pt-PT" dirty="0" err="1"/>
              <a:t>optional</a:t>
            </a:r>
            <a:r>
              <a:rPr lang="pt-P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297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1359" y="404197"/>
            <a:ext cx="8466786" cy="1293028"/>
          </a:xfrm>
        </p:spPr>
        <p:txBody>
          <a:bodyPr>
            <a:noAutofit/>
          </a:bodyPr>
          <a:lstStyle/>
          <a:p>
            <a:pPr algn="ctr"/>
            <a:r>
              <a:rPr lang="pt-PT" sz="4800" dirty="0" err="1">
                <a:solidFill>
                  <a:srgbClr val="C00000"/>
                </a:solidFill>
              </a:rPr>
              <a:t>Best</a:t>
            </a:r>
            <a:r>
              <a:rPr lang="pt-PT" sz="4800" dirty="0">
                <a:solidFill>
                  <a:srgbClr val="C00000"/>
                </a:solidFill>
              </a:rPr>
              <a:t> portuguese </a:t>
            </a:r>
            <a:r>
              <a:rPr lang="pt-PT" sz="4800" dirty="0" err="1">
                <a:solidFill>
                  <a:srgbClr val="C00000"/>
                </a:solidFill>
              </a:rPr>
              <a:t>handball</a:t>
            </a:r>
            <a:r>
              <a:rPr lang="pt-PT" sz="4800" dirty="0">
                <a:solidFill>
                  <a:srgbClr val="C00000"/>
                </a:solidFill>
              </a:rPr>
              <a:t> </a:t>
            </a:r>
            <a:r>
              <a:rPr lang="pt-PT" sz="4800" dirty="0" err="1">
                <a:solidFill>
                  <a:srgbClr val="C00000"/>
                </a:solidFill>
              </a:rPr>
              <a:t>players</a:t>
            </a:r>
            <a:endParaRPr lang="pt-PT" sz="4800" dirty="0">
              <a:solidFill>
                <a:srgbClr val="C00000"/>
              </a:solidFill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897" y="2478702"/>
            <a:ext cx="3292356" cy="334624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6942" y="6233374"/>
            <a:ext cx="346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Gilberto Duarte (29 </a:t>
            </a:r>
            <a:r>
              <a:rPr lang="pt-PT" dirty="0" err="1"/>
              <a:t>years</a:t>
            </a:r>
            <a:r>
              <a:rPr lang="pt-PT" dirty="0"/>
              <a:t> </a:t>
            </a:r>
            <a:r>
              <a:rPr lang="pt-PT" dirty="0" err="1"/>
              <a:t>old</a:t>
            </a:r>
            <a:r>
              <a:rPr lang="pt-PT" dirty="0"/>
              <a:t>)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8957" r="24069"/>
          <a:stretch/>
        </p:blipFill>
        <p:spPr>
          <a:xfrm>
            <a:off x="4468969" y="2478701"/>
            <a:ext cx="3296992" cy="334624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468969" y="6233374"/>
            <a:ext cx="329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Alexis</a:t>
            </a:r>
            <a:r>
              <a:rPr lang="pt-PT" dirty="0"/>
              <a:t> Borges (27 </a:t>
            </a:r>
            <a:r>
              <a:rPr lang="pt-PT" dirty="0" err="1"/>
              <a:t>years</a:t>
            </a:r>
            <a:r>
              <a:rPr lang="pt-PT" dirty="0"/>
              <a:t> </a:t>
            </a:r>
            <a:r>
              <a:rPr lang="pt-PT" dirty="0" err="1"/>
              <a:t>old</a:t>
            </a:r>
            <a:r>
              <a:rPr lang="pt-PT" dirty="0"/>
              <a:t>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543" y="2478701"/>
            <a:ext cx="3006809" cy="334624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470543" y="6094874"/>
            <a:ext cx="307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Gizelle</a:t>
            </a:r>
            <a:r>
              <a:rPr lang="pt-PT" dirty="0"/>
              <a:t> Carvalho (25 </a:t>
            </a:r>
            <a:r>
              <a:rPr lang="pt-PT" dirty="0" err="1"/>
              <a:t>years</a:t>
            </a:r>
            <a:r>
              <a:rPr lang="pt-PT" dirty="0"/>
              <a:t> </a:t>
            </a:r>
            <a:r>
              <a:rPr lang="pt-PT" dirty="0" err="1"/>
              <a:t>old</a:t>
            </a:r>
            <a:r>
              <a:rPr lang="pt-P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222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7115" y="107550"/>
            <a:ext cx="8610600" cy="1293028"/>
          </a:xfrm>
        </p:spPr>
        <p:txBody>
          <a:bodyPr>
            <a:normAutofit/>
          </a:bodyPr>
          <a:lstStyle/>
          <a:p>
            <a:r>
              <a:rPr lang="pt-PT" sz="4800" dirty="0" err="1">
                <a:solidFill>
                  <a:srgbClr val="C00000"/>
                </a:solidFill>
              </a:rPr>
              <a:t>My</a:t>
            </a:r>
            <a:r>
              <a:rPr lang="pt-PT" sz="4800" dirty="0">
                <a:solidFill>
                  <a:srgbClr val="C00000"/>
                </a:solidFill>
              </a:rPr>
              <a:t> </a:t>
            </a:r>
            <a:r>
              <a:rPr lang="pt-PT" sz="4800" dirty="0" err="1">
                <a:solidFill>
                  <a:srgbClr val="C00000"/>
                </a:solidFill>
              </a:rPr>
              <a:t>handball</a:t>
            </a:r>
            <a:r>
              <a:rPr lang="pt-PT" sz="4800" dirty="0">
                <a:solidFill>
                  <a:srgbClr val="C00000"/>
                </a:solidFill>
              </a:rPr>
              <a:t> team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95" t="23890" r="14794" b="16265"/>
          <a:stretch/>
        </p:blipFill>
        <p:spPr>
          <a:xfrm>
            <a:off x="4855335" y="3442303"/>
            <a:ext cx="6702379" cy="31491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3791" y="1506829"/>
            <a:ext cx="110039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200" dirty="0" err="1"/>
              <a:t>My</a:t>
            </a:r>
            <a:r>
              <a:rPr lang="pt-PT" sz="2200" dirty="0"/>
              <a:t> </a:t>
            </a:r>
            <a:r>
              <a:rPr lang="pt-PT" sz="2200" dirty="0" err="1"/>
              <a:t>handball</a:t>
            </a:r>
            <a:r>
              <a:rPr lang="pt-PT" sz="2200" dirty="0"/>
              <a:t> team </a:t>
            </a:r>
            <a:r>
              <a:rPr lang="pt-PT" sz="2200" dirty="0" err="1"/>
              <a:t>is</a:t>
            </a:r>
            <a:r>
              <a:rPr lang="pt-PT" sz="2200" dirty="0"/>
              <a:t> </a:t>
            </a:r>
            <a:r>
              <a:rPr lang="pt-PT" sz="2200" dirty="0" err="1"/>
              <a:t>called</a:t>
            </a:r>
            <a:r>
              <a:rPr lang="pt-PT" sz="2200" dirty="0"/>
              <a:t> Club Vela </a:t>
            </a:r>
            <a:r>
              <a:rPr lang="pt-PT" sz="2200" dirty="0" err="1"/>
              <a:t>of</a:t>
            </a:r>
            <a:r>
              <a:rPr lang="pt-PT" sz="2200" dirty="0"/>
              <a:t> Tavira. </a:t>
            </a:r>
            <a:r>
              <a:rPr lang="pt-PT" sz="2200" dirty="0" err="1"/>
              <a:t>It</a:t>
            </a:r>
            <a:r>
              <a:rPr lang="pt-PT" sz="2200" dirty="0"/>
              <a:t> </a:t>
            </a:r>
            <a:r>
              <a:rPr lang="pt-PT" sz="2200" dirty="0" err="1"/>
              <a:t>was</a:t>
            </a:r>
            <a:r>
              <a:rPr lang="pt-PT" sz="2200" dirty="0"/>
              <a:t> </a:t>
            </a:r>
            <a:r>
              <a:rPr lang="pt-PT" sz="2200" dirty="0" err="1"/>
              <a:t>founded</a:t>
            </a:r>
            <a:r>
              <a:rPr lang="pt-PT" sz="2200" dirty="0"/>
              <a:t> in 1975. At the </a:t>
            </a:r>
            <a:r>
              <a:rPr lang="pt-PT" sz="2200" dirty="0" err="1"/>
              <a:t>moment</a:t>
            </a:r>
            <a:r>
              <a:rPr lang="pt-PT" sz="2200" dirty="0"/>
              <a:t> we stand at the ranking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juvenils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2nd </a:t>
            </a:r>
            <a:r>
              <a:rPr lang="pt-PT" sz="2200" dirty="0" err="1"/>
              <a:t>year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we are </a:t>
            </a:r>
            <a:r>
              <a:rPr lang="pt-PT" sz="2200" dirty="0" err="1"/>
              <a:t>also</a:t>
            </a:r>
            <a:r>
              <a:rPr lang="pt-PT" sz="2200" dirty="0"/>
              <a:t> </a:t>
            </a:r>
            <a:r>
              <a:rPr lang="pt-PT" sz="2200" dirty="0" err="1"/>
              <a:t>playing</a:t>
            </a:r>
            <a:r>
              <a:rPr lang="pt-PT" sz="2200" dirty="0"/>
              <a:t> the 2nd </a:t>
            </a:r>
            <a:r>
              <a:rPr lang="pt-PT" sz="2200" dirty="0" err="1"/>
              <a:t>Division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the </a:t>
            </a:r>
            <a:r>
              <a:rPr lang="pt-PT" sz="2200" dirty="0" err="1"/>
              <a:t>National</a:t>
            </a:r>
            <a:r>
              <a:rPr lang="pt-PT" sz="2200" dirty="0"/>
              <a:t> </a:t>
            </a:r>
            <a:r>
              <a:rPr lang="pt-PT" sz="2200" dirty="0" err="1"/>
              <a:t>Championship</a:t>
            </a:r>
            <a:r>
              <a:rPr lang="pt-PT" sz="2200" dirty="0"/>
              <a:t> </a:t>
            </a:r>
            <a:r>
              <a:rPr lang="pt-PT" sz="2200" dirty="0" err="1"/>
              <a:t>trying</a:t>
            </a:r>
            <a:r>
              <a:rPr lang="pt-PT" sz="2200" dirty="0"/>
              <a:t> to </a:t>
            </a:r>
            <a:r>
              <a:rPr lang="pt-PT" sz="2200" dirty="0" err="1"/>
              <a:t>pass</a:t>
            </a:r>
            <a:r>
              <a:rPr lang="pt-PT" sz="2200" dirty="0"/>
              <a:t> for the 1st </a:t>
            </a:r>
            <a:r>
              <a:rPr lang="pt-PT" sz="2200" dirty="0" err="1"/>
              <a:t>Division</a:t>
            </a:r>
            <a:r>
              <a:rPr lang="pt-PT" sz="2200" dirty="0"/>
              <a:t>.</a:t>
            </a:r>
          </a:p>
          <a:p>
            <a:pPr algn="just"/>
            <a:r>
              <a:rPr lang="pt-PT" sz="2200" dirty="0"/>
              <a:t>We </a:t>
            </a:r>
            <a:r>
              <a:rPr lang="pt-PT" sz="2200" dirty="0" err="1"/>
              <a:t>train</a:t>
            </a:r>
            <a:r>
              <a:rPr lang="pt-PT" sz="2200" dirty="0"/>
              <a:t> 4 </a:t>
            </a:r>
            <a:r>
              <a:rPr lang="pt-PT" sz="2200" dirty="0" err="1"/>
              <a:t>days</a:t>
            </a:r>
            <a:r>
              <a:rPr lang="pt-PT" sz="2200" dirty="0"/>
              <a:t> a </a:t>
            </a:r>
            <a:r>
              <a:rPr lang="pt-PT" sz="2200" dirty="0" err="1"/>
              <a:t>week</a:t>
            </a:r>
            <a:r>
              <a:rPr lang="pt-PT" sz="2200" dirty="0"/>
              <a:t> (</a:t>
            </a:r>
            <a:r>
              <a:rPr lang="pt-PT" sz="2200" dirty="0" err="1"/>
              <a:t>one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them</a:t>
            </a:r>
            <a:r>
              <a:rPr lang="pt-PT" sz="2200" dirty="0"/>
              <a:t> </a:t>
            </a:r>
            <a:r>
              <a:rPr lang="pt-PT" sz="2200" dirty="0" err="1"/>
              <a:t>is</a:t>
            </a:r>
            <a:r>
              <a:rPr lang="pt-PT" sz="2200" dirty="0"/>
              <a:t> in the </a:t>
            </a:r>
            <a:r>
              <a:rPr lang="pt-PT" sz="2200" dirty="0" err="1"/>
              <a:t>gym</a:t>
            </a:r>
            <a:r>
              <a:rPr lang="pt-PT" sz="2200" dirty="0"/>
              <a:t>, </a:t>
            </a:r>
            <a:r>
              <a:rPr lang="pt-PT" sz="2200" dirty="0" err="1"/>
              <a:t>where</a:t>
            </a:r>
            <a:r>
              <a:rPr lang="pt-PT" sz="2200" dirty="0"/>
              <a:t> we do </a:t>
            </a:r>
            <a:r>
              <a:rPr lang="pt-PT" sz="2200" dirty="0" err="1"/>
              <a:t>cardio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/>
              <a:t>bodybuilding</a:t>
            </a:r>
            <a:r>
              <a:rPr lang="pt-PT" sz="2200" dirty="0"/>
              <a:t> to </a:t>
            </a:r>
            <a:r>
              <a:rPr lang="pt-PT" sz="2200" dirty="0" err="1"/>
              <a:t>recover</a:t>
            </a:r>
            <a:r>
              <a:rPr lang="pt-PT" sz="2200" dirty="0"/>
              <a:t> </a:t>
            </a:r>
            <a:r>
              <a:rPr lang="pt-PT" sz="2200" dirty="0" err="1"/>
              <a:t>from</a:t>
            </a:r>
            <a:r>
              <a:rPr lang="pt-PT" sz="2200" dirty="0"/>
              <a:t> the </a:t>
            </a:r>
            <a:r>
              <a:rPr lang="pt-PT" sz="2200" dirty="0" err="1"/>
              <a:t>previous</a:t>
            </a:r>
            <a:r>
              <a:rPr lang="pt-PT" sz="2200" dirty="0"/>
              <a:t> games) </a:t>
            </a:r>
            <a:r>
              <a:rPr lang="pt-PT" sz="2200" dirty="0" err="1"/>
              <a:t>and</a:t>
            </a:r>
            <a:r>
              <a:rPr lang="pt-PT" sz="2200" dirty="0"/>
              <a:t> have </a:t>
            </a:r>
            <a:r>
              <a:rPr lang="pt-PT" sz="2200" dirty="0" err="1"/>
              <a:t>official</a:t>
            </a:r>
            <a:r>
              <a:rPr lang="pt-PT" sz="2200" dirty="0"/>
              <a:t> games at the </a:t>
            </a:r>
            <a:r>
              <a:rPr lang="pt-PT" sz="2200" dirty="0" err="1"/>
              <a:t>weeked</a:t>
            </a:r>
            <a:r>
              <a:rPr lang="pt-PT" sz="2200" dirty="0"/>
              <a:t>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14291" b="3793"/>
          <a:stretch/>
        </p:blipFill>
        <p:spPr>
          <a:xfrm>
            <a:off x="1534464" y="3736739"/>
            <a:ext cx="2340199" cy="28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1803" y="0"/>
            <a:ext cx="8610600" cy="1293028"/>
          </a:xfrm>
        </p:spPr>
        <p:txBody>
          <a:bodyPr>
            <a:normAutofit/>
          </a:bodyPr>
          <a:lstStyle/>
          <a:p>
            <a:r>
              <a:rPr lang="pt-PT" sz="4800" dirty="0" err="1">
                <a:solidFill>
                  <a:srgbClr val="C00000"/>
                </a:solidFill>
              </a:rPr>
              <a:t>Videos</a:t>
            </a:r>
            <a:endParaRPr lang="pt-PT" sz="4800" dirty="0">
              <a:solidFill>
                <a:srgbClr val="C0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63073" y="1640768"/>
            <a:ext cx="10820400" cy="4024125"/>
          </a:xfrm>
        </p:spPr>
        <p:txBody>
          <a:bodyPr/>
          <a:lstStyle/>
          <a:p>
            <a:r>
              <a:rPr lang="pt-PT" dirty="0">
                <a:hlinkClick r:id="rId2"/>
              </a:rPr>
              <a:t>https://www.youtube.com/watch?v=KlMdxZKhiWY</a:t>
            </a:r>
            <a:r>
              <a:rPr lang="pt-PT" dirty="0"/>
              <a:t> – Best </a:t>
            </a:r>
            <a:r>
              <a:rPr lang="pt-PT" dirty="0" err="1"/>
              <a:t>Goals</a:t>
            </a:r>
            <a:r>
              <a:rPr lang="pt-PT" dirty="0"/>
              <a:t> in Portuguese </a:t>
            </a:r>
            <a:r>
              <a:rPr lang="pt-PT" dirty="0" err="1"/>
              <a:t>Handball</a:t>
            </a:r>
            <a:r>
              <a:rPr lang="pt-PT" dirty="0"/>
              <a:t> games</a:t>
            </a:r>
          </a:p>
          <a:p>
            <a:r>
              <a:rPr lang="pt-PT" dirty="0">
                <a:hlinkClick r:id="rId3"/>
              </a:rPr>
              <a:t>https://www.youtube.com/watch?v=XA8UQy7_nyw</a:t>
            </a:r>
            <a:r>
              <a:rPr lang="pt-PT" dirty="0"/>
              <a:t> – Best </a:t>
            </a:r>
            <a:r>
              <a:rPr lang="pt-PT" dirty="0" err="1"/>
              <a:t>goalkeeper</a:t>
            </a:r>
            <a:r>
              <a:rPr lang="pt-PT" dirty="0"/>
              <a:t> </a:t>
            </a:r>
            <a:r>
              <a:rPr lang="pt-PT" dirty="0" err="1"/>
              <a:t>saves</a:t>
            </a:r>
            <a:r>
              <a:rPr lang="pt-PT" dirty="0"/>
              <a:t>  in Portuguese </a:t>
            </a:r>
            <a:r>
              <a:rPr lang="pt-PT" dirty="0" err="1"/>
              <a:t>Handball</a:t>
            </a:r>
            <a:r>
              <a:rPr lang="pt-PT" dirty="0"/>
              <a:t> games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94753910"/>
      </p:ext>
    </p:extLst>
  </p:cSld>
  <p:clrMapOvr>
    <a:masterClrMapping/>
  </p:clrMapOvr>
</p:sld>
</file>

<file path=ppt/theme/theme1.xml><?xml version="1.0" encoding="utf-8"?>
<a:theme xmlns:a="http://schemas.openxmlformats.org/drawingml/2006/main" name="Rasto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Rasto de Vapor</Template>
  <TotalTime>476</TotalTime>
  <Words>490</Words>
  <Application>Microsoft Office PowerPoint</Application>
  <PresentationFormat>Ecrã Panorâmico</PresentationFormat>
  <Paragraphs>45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Book Antiqua</vt:lpstr>
      <vt:lpstr>Century Gothic</vt:lpstr>
      <vt:lpstr>Rasto de Vapor</vt:lpstr>
      <vt:lpstr>handball</vt:lpstr>
      <vt:lpstr>iNdEX</vt:lpstr>
      <vt:lpstr>WHAT IS HANDBALL?</vt:lpstr>
      <vt:lpstr> origins</vt:lpstr>
      <vt:lpstr>Origins In portugal</vt:lpstr>
      <vt:lpstr>required equipment</vt:lpstr>
      <vt:lpstr>Best portuguese handball players</vt:lpstr>
      <vt:lpstr>My handball team</vt:lpstr>
      <vt:lpstr>Videos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handball</dc:title>
  <dc:creator>Daniel Sares</dc:creator>
  <cp:lastModifiedBy>anabela quaresma</cp:lastModifiedBy>
  <cp:revision>39</cp:revision>
  <dcterms:created xsi:type="dcterms:W3CDTF">2019-08-11T10:47:52Z</dcterms:created>
  <dcterms:modified xsi:type="dcterms:W3CDTF">2019-09-28T07:30:46Z</dcterms:modified>
</cp:coreProperties>
</file>