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1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3510-4976-4373-B09C-010AA7F5A01D}" type="datetimeFigureOut">
              <a:rPr lang="pt-PT" smtClean="0"/>
              <a:t>28/09/2019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3A8F-89B3-4EBD-9F06-B7347BB9A49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3510-4976-4373-B09C-010AA7F5A01D}" type="datetimeFigureOut">
              <a:rPr lang="pt-PT" smtClean="0"/>
              <a:t>28/09/2019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3A8F-89B3-4EBD-9F06-B7347BB9A49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3510-4976-4373-B09C-010AA7F5A01D}" type="datetimeFigureOut">
              <a:rPr lang="pt-PT" smtClean="0"/>
              <a:t>28/09/2019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3A8F-89B3-4EBD-9F06-B7347BB9A49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3510-4976-4373-B09C-010AA7F5A01D}" type="datetimeFigureOut">
              <a:rPr lang="pt-PT" smtClean="0"/>
              <a:t>28/09/2019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3A8F-89B3-4EBD-9F06-B7347BB9A49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3510-4976-4373-B09C-010AA7F5A01D}" type="datetimeFigureOut">
              <a:rPr lang="pt-PT" smtClean="0"/>
              <a:t>28/09/2019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3A8F-89B3-4EBD-9F06-B7347BB9A49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3510-4976-4373-B09C-010AA7F5A01D}" type="datetimeFigureOut">
              <a:rPr lang="pt-PT" smtClean="0"/>
              <a:t>28/09/2019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3A8F-89B3-4EBD-9F06-B7347BB9A49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3510-4976-4373-B09C-010AA7F5A01D}" type="datetimeFigureOut">
              <a:rPr lang="pt-PT" smtClean="0"/>
              <a:t>28/09/2019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3A8F-89B3-4EBD-9F06-B7347BB9A49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3510-4976-4373-B09C-010AA7F5A01D}" type="datetimeFigureOut">
              <a:rPr lang="pt-PT" smtClean="0"/>
              <a:t>28/09/2019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3A8F-89B3-4EBD-9F06-B7347BB9A49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3510-4976-4373-B09C-010AA7F5A01D}" type="datetimeFigureOut">
              <a:rPr lang="pt-PT" smtClean="0"/>
              <a:t>28/09/2019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3A8F-89B3-4EBD-9F06-B7347BB9A49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3510-4976-4373-B09C-010AA7F5A01D}" type="datetimeFigureOut">
              <a:rPr lang="pt-PT" smtClean="0"/>
              <a:t>28/09/2019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3A8F-89B3-4EBD-9F06-B7347BB9A49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3510-4976-4373-B09C-010AA7F5A01D}" type="datetimeFigureOut">
              <a:rPr lang="pt-PT" smtClean="0"/>
              <a:t>28/09/2019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3A8F-89B3-4EBD-9F06-B7347BB9A49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23510-4976-4373-B09C-010AA7F5A01D}" type="datetimeFigureOut">
              <a:rPr lang="pt-PT" smtClean="0"/>
              <a:t>28/09/2019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E3A8F-89B3-4EBD-9F06-B7347BB9A499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cut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200800" cy="864096"/>
          </a:xfrm>
        </p:spPr>
        <p:txBody>
          <a:bodyPr>
            <a:normAutofit fontScale="90000"/>
          </a:bodyPr>
          <a:lstStyle/>
          <a:p>
            <a:r>
              <a:rPr lang="pt-PT" dirty="0">
                <a:latin typeface="Andalus" pitchFamily="18" charset="-78"/>
                <a:cs typeface="Andalus" pitchFamily="18" charset="-78"/>
              </a:rPr>
              <a:t>  </a:t>
            </a:r>
            <a:r>
              <a:rPr lang="pt-PT" dirty="0" err="1">
                <a:latin typeface="Andalus" pitchFamily="18" charset="-78"/>
                <a:cs typeface="Andalus" pitchFamily="18" charset="-78"/>
              </a:rPr>
              <a:t>Roller</a:t>
            </a:r>
            <a:r>
              <a:rPr lang="pt-PT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dirty="0" err="1">
                <a:latin typeface="Andalus" pitchFamily="18" charset="-78"/>
                <a:cs typeface="Andalus" pitchFamily="18" charset="-78"/>
              </a:rPr>
              <a:t>Hockye</a:t>
            </a:r>
            <a:r>
              <a:rPr lang="pt-PT" dirty="0">
                <a:latin typeface="Andalus" pitchFamily="18" charset="-78"/>
                <a:cs typeface="Andalus" pitchFamily="18" charset="-78"/>
              </a:rPr>
              <a:t> in Portugal</a:t>
            </a:r>
            <a:br>
              <a:rPr lang="pt-PT" dirty="0"/>
            </a:b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8064896" cy="4752528"/>
          </a:xfrm>
        </p:spPr>
        <p:txBody>
          <a:bodyPr/>
          <a:lstStyle/>
          <a:p>
            <a:r>
              <a:rPr lang="pt-PT" dirty="0"/>
              <a:t>     </a:t>
            </a:r>
          </a:p>
        </p:txBody>
      </p:sp>
      <p:pic>
        <p:nvPicPr>
          <p:cNvPr id="4" name="Imagem 3" descr="portugal-750x4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412777"/>
            <a:ext cx="5328592" cy="2912964"/>
          </a:xfrm>
          <a:prstGeom prst="rect">
            <a:avLst/>
          </a:prstGeom>
        </p:spPr>
      </p:pic>
      <p:pic>
        <p:nvPicPr>
          <p:cNvPr id="5" name="Imagem 4" descr="p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4149080"/>
            <a:ext cx="3744416" cy="2474718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2920" y="110655"/>
            <a:ext cx="8229600" cy="1143000"/>
          </a:xfrm>
        </p:spPr>
        <p:txBody>
          <a:bodyPr>
            <a:normAutofit/>
          </a:bodyPr>
          <a:lstStyle/>
          <a:p>
            <a:r>
              <a:rPr lang="pt-PT" sz="2800" dirty="0">
                <a:latin typeface="Andalus" pitchFamily="18" charset="-78"/>
                <a:cs typeface="Andalus" pitchFamily="18" charset="-78"/>
              </a:rPr>
              <a:t>Portugal </a:t>
            </a:r>
            <a:r>
              <a:rPr lang="pt-PT" sz="2800" dirty="0" err="1">
                <a:latin typeface="Andalus" pitchFamily="18" charset="-78"/>
                <a:cs typeface="Andalus" pitchFamily="18" charset="-78"/>
              </a:rPr>
              <a:t>National</a:t>
            </a:r>
            <a:r>
              <a:rPr lang="pt-PT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800" dirty="0" err="1">
                <a:latin typeface="Andalus" pitchFamily="18" charset="-78"/>
                <a:cs typeface="Andalus" pitchFamily="18" charset="-78"/>
              </a:rPr>
              <a:t>Roller</a:t>
            </a:r>
            <a:r>
              <a:rPr lang="pt-PT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800" dirty="0" err="1">
                <a:latin typeface="Andalus" pitchFamily="18" charset="-78"/>
                <a:cs typeface="Andalus" pitchFamily="18" charset="-78"/>
              </a:rPr>
              <a:t>Hochey</a:t>
            </a:r>
            <a:r>
              <a:rPr lang="pt-PT" sz="2800" dirty="0">
                <a:latin typeface="Andalus" pitchFamily="18" charset="-78"/>
                <a:cs typeface="Andalus" pitchFamily="18" charset="-78"/>
              </a:rPr>
              <a:t> team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2920" y="1340768"/>
            <a:ext cx="8229600" cy="4525963"/>
          </a:xfrm>
        </p:spPr>
        <p:txBody>
          <a:bodyPr>
            <a:normAutofit/>
          </a:bodyPr>
          <a:lstStyle/>
          <a:p>
            <a:r>
              <a:rPr lang="pt-PT" sz="2000" dirty="0">
                <a:latin typeface="Andalus" pitchFamily="18" charset="-78"/>
                <a:cs typeface="Andalus" pitchFamily="18" charset="-78"/>
              </a:rPr>
              <a:t> 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It`s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the team that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represents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Portugal,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through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the Portuguese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Roller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Sports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Federation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, in the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most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diferent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international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competitions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.</a:t>
            </a:r>
          </a:p>
          <a:p>
            <a:endParaRPr lang="pt-PT" sz="2000" dirty="0">
              <a:latin typeface="Andalus" pitchFamily="18" charset="-78"/>
              <a:cs typeface="Andalus" pitchFamily="18" charset="-78"/>
            </a:endParaRPr>
          </a:p>
          <a:p>
            <a:r>
              <a:rPr lang="pt-PT" sz="2000" dirty="0">
                <a:latin typeface="Andalus" pitchFamily="18" charset="-78"/>
                <a:cs typeface="Andalus" pitchFamily="18" charset="-78"/>
              </a:rPr>
              <a:t>The Portuguese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National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Roller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Hockey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team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is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one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of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the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most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successful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roller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hockey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teams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of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the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world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having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21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European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records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and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being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one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of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the teams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winnig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more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worldwide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competitions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(14). The Portuguese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National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Roller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Hockey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team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is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the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one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with more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trophies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in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this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sport.</a:t>
            </a:r>
          </a:p>
        </p:txBody>
      </p:sp>
      <p:pic>
        <p:nvPicPr>
          <p:cNvPr id="4" name="Imagem 3" descr="índ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4384900"/>
            <a:ext cx="3600400" cy="2140444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>
                <a:latin typeface="Andalus" pitchFamily="18" charset="-78"/>
                <a:cs typeface="Andalus" pitchFamily="18" charset="-78"/>
              </a:rPr>
              <a:t>Portuguese </a:t>
            </a:r>
            <a:r>
              <a:rPr lang="pt-PT" sz="3200" dirty="0" err="1">
                <a:latin typeface="Andalus" pitchFamily="18" charset="-78"/>
                <a:cs typeface="Andalus" pitchFamily="18" charset="-78"/>
              </a:rPr>
              <a:t>Roller</a:t>
            </a:r>
            <a:r>
              <a:rPr lang="pt-PT" sz="3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3200" dirty="0" err="1">
                <a:latin typeface="Andalus" pitchFamily="18" charset="-78"/>
                <a:cs typeface="Andalus" pitchFamily="18" charset="-78"/>
              </a:rPr>
              <a:t>Hockey</a:t>
            </a:r>
            <a:r>
              <a:rPr lang="pt-PT" sz="3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3200" dirty="0" err="1">
                <a:latin typeface="Andalus" pitchFamily="18" charset="-78"/>
                <a:cs typeface="Andalus" pitchFamily="18" charset="-78"/>
              </a:rPr>
              <a:t>First</a:t>
            </a:r>
            <a:r>
              <a:rPr lang="pt-PT" sz="3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3200" dirty="0" err="1">
                <a:latin typeface="Andalus" pitchFamily="18" charset="-78"/>
                <a:cs typeface="Andalus" pitchFamily="18" charset="-78"/>
              </a:rPr>
              <a:t>Division</a:t>
            </a:r>
            <a:endParaRPr lang="pt-PT" sz="32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dirty="0">
                <a:latin typeface="Andalus" pitchFamily="18" charset="-78"/>
                <a:cs typeface="Andalus" pitchFamily="18" charset="-78"/>
              </a:rPr>
              <a:t>     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The Portuguese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Roller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Hockey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First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Division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was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founded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in 1939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being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Sporting CP the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fisrt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champions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and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Porto the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present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champion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.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This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league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is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contested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by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14 teams. The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three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bottom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teams are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qualified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for the Portuguese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Roller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Hockey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Second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Division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, the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fifth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to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eight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placed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qualified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to CERS Cup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and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the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four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first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placed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teams to the CERH </a:t>
            </a:r>
            <a:r>
              <a:rPr lang="pt-PT" sz="2000" dirty="0" err="1">
                <a:latin typeface="Andalus" pitchFamily="18" charset="-78"/>
                <a:cs typeface="Andalus" pitchFamily="18" charset="-78"/>
              </a:rPr>
              <a:t>European</a:t>
            </a:r>
            <a:r>
              <a:rPr lang="pt-PT" sz="2000" dirty="0">
                <a:latin typeface="Andalus" pitchFamily="18" charset="-78"/>
                <a:cs typeface="Andalus" pitchFamily="18" charset="-78"/>
              </a:rPr>
              <a:t> League.</a:t>
            </a:r>
          </a:p>
        </p:txBody>
      </p:sp>
      <p:pic>
        <p:nvPicPr>
          <p:cNvPr id="4" name="Imagem 3" descr="blah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077072"/>
            <a:ext cx="7238698" cy="1833804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>
                <a:latin typeface="Andalus" pitchFamily="18" charset="-78"/>
                <a:cs typeface="Andalus" pitchFamily="18" charset="-78"/>
              </a:rPr>
              <a:t>Work</a:t>
            </a:r>
            <a:r>
              <a:rPr lang="pt-PT" dirty="0">
                <a:latin typeface="Andalus" pitchFamily="18" charset="-78"/>
                <a:cs typeface="Andalus" pitchFamily="18" charset="-78"/>
              </a:rPr>
              <a:t>  </a:t>
            </a:r>
            <a:r>
              <a:rPr lang="pt-PT">
                <a:latin typeface="Andalus" pitchFamily="18" charset="-78"/>
                <a:cs typeface="Andalus" pitchFamily="18" charset="-78"/>
              </a:rPr>
              <a:t>done </a:t>
            </a:r>
            <a:r>
              <a:rPr lang="pt-PT" dirty="0" err="1">
                <a:latin typeface="Andalus" pitchFamily="18" charset="-78"/>
                <a:cs typeface="Andalus" pitchFamily="18" charset="-78"/>
              </a:rPr>
              <a:t>by</a:t>
            </a:r>
            <a:r>
              <a:rPr lang="pt-PT" dirty="0">
                <a:latin typeface="Andalus" pitchFamily="18" charset="-78"/>
                <a:cs typeface="Andalus" pitchFamily="18" charset="-78"/>
              </a:rPr>
              <a:t>:</a:t>
            </a:r>
          </a:p>
        </p:txBody>
      </p:sp>
      <p:pic>
        <p:nvPicPr>
          <p:cNvPr id="5" name="Marcador de Posição da Imagem 4" descr="epay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525" r="12525"/>
          <a:stretch>
            <a:fillRect/>
          </a:stretch>
        </p:blipFill>
        <p:spPr/>
      </p:pic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t-PT" sz="1800" dirty="0">
                <a:latin typeface="Andalus" pitchFamily="18" charset="-78"/>
                <a:cs typeface="Andalus" pitchFamily="18" charset="-78"/>
              </a:rPr>
              <a:t>Beatriz Silva </a:t>
            </a:r>
          </a:p>
        </p:txBody>
      </p:sp>
    </p:spTree>
  </p:cSld>
  <p:clrMapOvr>
    <a:masterClrMapping/>
  </p:clrMapOvr>
  <p:transition>
    <p:cut thruBlk="1"/>
  </p:transition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165</Words>
  <Application>Microsoft Office PowerPoint</Application>
  <PresentationFormat>Apresentação no Ecrã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8" baseType="lpstr">
      <vt:lpstr>Andalus</vt:lpstr>
      <vt:lpstr>Arial</vt:lpstr>
      <vt:lpstr>Calibri</vt:lpstr>
      <vt:lpstr>Tema do Office</vt:lpstr>
      <vt:lpstr>  Roller Hockye in Portugal </vt:lpstr>
      <vt:lpstr>Portugal National Roller Hochey team</vt:lpstr>
      <vt:lpstr>Portuguese Roller Hockey First Division</vt:lpstr>
      <vt:lpstr>Work  done by: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Roller Hockye</dc:title>
  <dc:creator>pipoc_000</dc:creator>
  <cp:lastModifiedBy>anabela quaresma</cp:lastModifiedBy>
  <cp:revision>7</cp:revision>
  <dcterms:created xsi:type="dcterms:W3CDTF">2019-09-22T15:22:52Z</dcterms:created>
  <dcterms:modified xsi:type="dcterms:W3CDTF">2019-09-28T08:15:36Z</dcterms:modified>
</cp:coreProperties>
</file>