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18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17DD3-D9E2-43B1-B5F2-01E29642BE39}" type="datetimeFigureOut">
              <a:rPr lang="pt-PT" smtClean="0"/>
              <a:t>28/09/2019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72FE-DA1A-4DCD-B404-3ACF746A03DE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17DD3-D9E2-43B1-B5F2-01E29642BE39}" type="datetimeFigureOut">
              <a:rPr lang="pt-PT" smtClean="0"/>
              <a:t>28/09/2019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72FE-DA1A-4DCD-B404-3ACF746A03DE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17DD3-D9E2-43B1-B5F2-01E29642BE39}" type="datetimeFigureOut">
              <a:rPr lang="pt-PT" smtClean="0"/>
              <a:t>28/09/2019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72FE-DA1A-4DCD-B404-3ACF746A03DE}" type="slidenum">
              <a:rPr lang="pt-PT" smtClean="0"/>
              <a:t>‹nº›</a:t>
            </a:fld>
            <a:endParaRPr lang="pt-PT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17DD3-D9E2-43B1-B5F2-01E29642BE39}" type="datetimeFigureOut">
              <a:rPr lang="pt-PT" smtClean="0"/>
              <a:t>28/09/2019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72FE-DA1A-4DCD-B404-3ACF746A03DE}" type="slidenum">
              <a:rPr lang="pt-PT" smtClean="0"/>
              <a:t>‹nº›</a:t>
            </a:fld>
            <a:endParaRPr lang="pt-PT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17DD3-D9E2-43B1-B5F2-01E29642BE39}" type="datetimeFigureOut">
              <a:rPr lang="pt-PT" smtClean="0"/>
              <a:t>28/09/2019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72FE-DA1A-4DCD-B404-3ACF746A03DE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17DD3-D9E2-43B1-B5F2-01E29642BE39}" type="datetimeFigureOut">
              <a:rPr lang="pt-PT" smtClean="0"/>
              <a:t>28/09/2019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72FE-DA1A-4DCD-B404-3ACF746A03DE}" type="slidenum">
              <a:rPr lang="pt-PT" smtClean="0"/>
              <a:t>‹nº›</a:t>
            </a:fld>
            <a:endParaRPr lang="pt-P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17DD3-D9E2-43B1-B5F2-01E29642BE39}" type="datetimeFigureOut">
              <a:rPr lang="pt-PT" smtClean="0"/>
              <a:t>28/09/2019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72FE-DA1A-4DCD-B404-3ACF746A03DE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17DD3-D9E2-43B1-B5F2-01E29642BE39}" type="datetimeFigureOut">
              <a:rPr lang="pt-PT" smtClean="0"/>
              <a:t>28/09/2019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72FE-DA1A-4DCD-B404-3ACF746A03DE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17DD3-D9E2-43B1-B5F2-01E29642BE39}" type="datetimeFigureOut">
              <a:rPr lang="pt-PT" smtClean="0"/>
              <a:t>28/09/2019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72FE-DA1A-4DCD-B404-3ACF746A03DE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17DD3-D9E2-43B1-B5F2-01E29642BE39}" type="datetimeFigureOut">
              <a:rPr lang="pt-PT" smtClean="0"/>
              <a:t>28/09/2019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72FE-DA1A-4DCD-B404-3ACF746A03DE}" type="slidenum">
              <a:rPr lang="pt-PT" smtClean="0"/>
              <a:t>‹nº›</a:t>
            </a:fld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17DD3-D9E2-43B1-B5F2-01E29642BE39}" type="datetimeFigureOut">
              <a:rPr lang="pt-PT" smtClean="0"/>
              <a:t>28/09/2019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72FE-DA1A-4DCD-B404-3ACF746A03DE}" type="slidenum">
              <a:rPr lang="pt-PT" smtClean="0"/>
              <a:t>‹nº›</a:t>
            </a:fld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3517DD3-D9E2-43B1-B5F2-01E29642BE39}" type="datetimeFigureOut">
              <a:rPr lang="pt-PT" smtClean="0"/>
              <a:t>28/09/2019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26B72FE-DA1A-4DCD-B404-3ACF746A03DE}" type="slidenum">
              <a:rPr lang="pt-PT" smtClean="0"/>
              <a:t>‹nº›</a:t>
            </a:fld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772400" cy="1109985"/>
          </a:xfrm>
        </p:spPr>
        <p:txBody>
          <a:bodyPr/>
          <a:lstStyle/>
          <a:p>
            <a:r>
              <a:rPr lang="pt-PT" dirty="0" err="1"/>
              <a:t>Paralympic</a:t>
            </a:r>
            <a:r>
              <a:rPr lang="pt-PT" dirty="0"/>
              <a:t> </a:t>
            </a:r>
            <a:r>
              <a:rPr lang="pt-PT" dirty="0" err="1"/>
              <a:t>Swimming</a:t>
            </a:r>
            <a:endParaRPr lang="pt-PT" dirty="0"/>
          </a:p>
        </p:txBody>
      </p:sp>
      <p:pic>
        <p:nvPicPr>
          <p:cNvPr id="1026" name="Picture 2" descr="C:\Users\User\Desktop\MalloryWeggeman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40768"/>
            <a:ext cx="5546544" cy="36884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CaixaDeTexto 3"/>
          <p:cNvSpPr txBox="1"/>
          <p:nvPr/>
        </p:nvSpPr>
        <p:spPr>
          <a:xfrm>
            <a:off x="1979712" y="5229200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5" name="CaixaDeTexto 4"/>
          <p:cNvSpPr txBox="1"/>
          <p:nvPr/>
        </p:nvSpPr>
        <p:spPr>
          <a:xfrm>
            <a:off x="251520" y="5805264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/>
              <a:t>Work</a:t>
            </a:r>
            <a:r>
              <a:rPr lang="pt-PT" dirty="0"/>
              <a:t> </a:t>
            </a:r>
            <a:r>
              <a:rPr lang="pt-PT" dirty="0" err="1"/>
              <a:t>by</a:t>
            </a:r>
            <a:r>
              <a:rPr lang="pt-PT" dirty="0"/>
              <a:t>: João Pedro Fernandes Silva – </a:t>
            </a:r>
            <a:r>
              <a:rPr lang="pt-PT" dirty="0" err="1"/>
              <a:t>from</a:t>
            </a:r>
            <a:r>
              <a:rPr lang="pt-PT" dirty="0"/>
              <a:t> Portugal</a:t>
            </a:r>
          </a:p>
        </p:txBody>
      </p:sp>
    </p:spTree>
    <p:extLst>
      <p:ext uri="{BB962C8B-B14F-4D97-AF65-F5344CB8AC3E}">
        <p14:creationId xmlns:p14="http://schemas.microsoft.com/office/powerpoint/2010/main" val="73382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27584" y="2420888"/>
            <a:ext cx="7408333" cy="936104"/>
          </a:xfrm>
        </p:spPr>
        <p:txBody>
          <a:bodyPr/>
          <a:lstStyle/>
          <a:p>
            <a:r>
              <a:rPr lang="pt-PT" dirty="0" err="1"/>
              <a:t>It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an</a:t>
            </a:r>
            <a:r>
              <a:rPr lang="pt-PT" dirty="0"/>
              <a:t> </a:t>
            </a:r>
            <a:r>
              <a:rPr lang="pt-PT" dirty="0" err="1"/>
              <a:t>adaptation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sport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swimming</a:t>
            </a:r>
            <a:r>
              <a:rPr lang="pt-PT" dirty="0"/>
              <a:t> for </a:t>
            </a:r>
            <a:r>
              <a:rPr lang="pt-PT" dirty="0" err="1"/>
              <a:t>athletes</a:t>
            </a:r>
            <a:r>
              <a:rPr lang="pt-PT" dirty="0"/>
              <a:t> 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dirty="0" err="1"/>
              <a:t>disabilities</a:t>
            </a:r>
            <a:r>
              <a:rPr lang="pt-PT" dirty="0"/>
              <a:t>.	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err="1"/>
              <a:t>Adapted</a:t>
            </a:r>
            <a:r>
              <a:rPr lang="pt-PT" dirty="0"/>
              <a:t> </a:t>
            </a:r>
            <a:r>
              <a:rPr lang="pt-PT" dirty="0" err="1"/>
              <a:t>Swimming</a:t>
            </a:r>
            <a:endParaRPr lang="pt-PT" dirty="0"/>
          </a:p>
        </p:txBody>
      </p:sp>
      <p:pic>
        <p:nvPicPr>
          <p:cNvPr id="4098" name="Picture 2" descr="C:\Users\User\Desktop\388px-86_ACPS_Atlanta_1996_Swimming_General_View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84984"/>
            <a:ext cx="2088232" cy="322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Danie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501008"/>
            <a:ext cx="3696462" cy="242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65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Paralympic</a:t>
            </a:r>
            <a:r>
              <a:rPr lang="pt-PT" dirty="0"/>
              <a:t> </a:t>
            </a:r>
            <a:r>
              <a:rPr lang="pt-PT" dirty="0" err="1"/>
              <a:t>Swimming</a:t>
            </a:r>
            <a:r>
              <a:rPr lang="pt-PT" dirty="0"/>
              <a:t> </a:t>
            </a:r>
            <a:r>
              <a:rPr lang="pt-PT" dirty="0" err="1"/>
              <a:t>Beginning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95536" y="2420599"/>
            <a:ext cx="7408333" cy="1041565"/>
          </a:xfrm>
        </p:spPr>
        <p:txBody>
          <a:bodyPr/>
          <a:lstStyle/>
          <a:p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first</a:t>
            </a:r>
            <a:r>
              <a:rPr lang="pt-PT" dirty="0"/>
              <a:t> </a:t>
            </a:r>
            <a:r>
              <a:rPr lang="pt-PT" dirty="0" err="1"/>
              <a:t>adapted</a:t>
            </a:r>
            <a:r>
              <a:rPr lang="pt-PT" dirty="0"/>
              <a:t> </a:t>
            </a:r>
            <a:r>
              <a:rPr lang="pt-PT" dirty="0" err="1"/>
              <a:t>swimming</a:t>
            </a:r>
            <a:r>
              <a:rPr lang="pt-PT" dirty="0"/>
              <a:t> </a:t>
            </a:r>
            <a:r>
              <a:rPr lang="pt-PT" dirty="0" err="1"/>
              <a:t>competition</a:t>
            </a:r>
            <a:r>
              <a:rPr lang="pt-PT" dirty="0"/>
              <a:t> </a:t>
            </a:r>
            <a:r>
              <a:rPr lang="pt-PT" dirty="0" err="1"/>
              <a:t>happened</a:t>
            </a:r>
            <a:r>
              <a:rPr lang="pt-PT" dirty="0"/>
              <a:t> in </a:t>
            </a:r>
            <a:r>
              <a:rPr lang="pt-PT" dirty="0" err="1"/>
              <a:t>Rome</a:t>
            </a:r>
            <a:r>
              <a:rPr lang="pt-PT" dirty="0"/>
              <a:t> in 1960.</a:t>
            </a:r>
          </a:p>
        </p:txBody>
      </p:sp>
      <p:pic>
        <p:nvPicPr>
          <p:cNvPr id="2050" name="Picture 2" descr="C:\Users\User\Desktop\120319105423359_1960romeinail4.mainpicture_6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01008"/>
            <a:ext cx="3886200" cy="2514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200px-1960-rom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073201"/>
            <a:ext cx="2160240" cy="29703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16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27584" y="2492896"/>
            <a:ext cx="7408333" cy="1368152"/>
          </a:xfrm>
        </p:spPr>
        <p:txBody>
          <a:bodyPr/>
          <a:lstStyle/>
          <a:p>
            <a:r>
              <a:rPr lang="pt-PT" dirty="0"/>
              <a:t>Portugal </a:t>
            </a:r>
            <a:r>
              <a:rPr lang="pt-PT" dirty="0" err="1"/>
              <a:t>joined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paralympic</a:t>
            </a:r>
            <a:r>
              <a:rPr lang="pt-PT" dirty="0"/>
              <a:t> </a:t>
            </a:r>
            <a:r>
              <a:rPr lang="pt-PT" dirty="0" err="1"/>
              <a:t>swimming</a:t>
            </a:r>
            <a:r>
              <a:rPr lang="pt-PT" dirty="0"/>
              <a:t> in 1972 in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Summer</a:t>
            </a:r>
            <a:r>
              <a:rPr lang="pt-PT" dirty="0"/>
              <a:t> Games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former</a:t>
            </a:r>
            <a:r>
              <a:rPr lang="pt-PT" dirty="0"/>
              <a:t> Western </a:t>
            </a:r>
            <a:r>
              <a:rPr lang="pt-PT" dirty="0" err="1"/>
              <a:t>Germany</a:t>
            </a:r>
            <a:r>
              <a:rPr lang="pt-PT" dirty="0"/>
              <a:t>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i="1" dirty="0" err="1"/>
              <a:t>Portugal´s</a:t>
            </a:r>
            <a:r>
              <a:rPr lang="pt-PT" i="1" dirty="0"/>
              <a:t> </a:t>
            </a:r>
            <a:r>
              <a:rPr lang="pt-PT" i="1" dirty="0" err="1"/>
              <a:t>entry</a:t>
            </a:r>
            <a:r>
              <a:rPr lang="pt-PT" i="1" dirty="0"/>
              <a:t> in </a:t>
            </a:r>
            <a:r>
              <a:rPr lang="pt-PT" i="1" dirty="0" err="1"/>
              <a:t>the</a:t>
            </a:r>
            <a:r>
              <a:rPr lang="pt-PT" i="1" dirty="0"/>
              <a:t> </a:t>
            </a:r>
            <a:r>
              <a:rPr lang="pt-PT" i="1" dirty="0" err="1"/>
              <a:t>Paralympic</a:t>
            </a:r>
            <a:r>
              <a:rPr lang="pt-PT" i="1" dirty="0"/>
              <a:t> </a:t>
            </a:r>
            <a:r>
              <a:rPr lang="pt-PT" i="1" dirty="0" err="1"/>
              <a:t>Swimming</a:t>
            </a:r>
            <a:endParaRPr lang="pt-PT" i="1" dirty="0"/>
          </a:p>
        </p:txBody>
      </p:sp>
      <p:pic>
        <p:nvPicPr>
          <p:cNvPr id="5122" name="Picture 2" descr="C:\Users\User\Desktop\brian-goodell-1976-e15491723661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78131"/>
            <a:ext cx="3672408" cy="242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Swimming_History_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878131"/>
            <a:ext cx="4356466" cy="242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98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20308" y="1726561"/>
            <a:ext cx="7408333" cy="982359"/>
          </a:xfrm>
        </p:spPr>
        <p:txBody>
          <a:bodyPr/>
          <a:lstStyle/>
          <a:p>
            <a:r>
              <a:rPr lang="pt-PT" dirty="0"/>
              <a:t>Susana Veiga – </a:t>
            </a:r>
            <a:r>
              <a:rPr lang="pt-PT" dirty="0" err="1"/>
              <a:t>Vice-Champion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50m (</a:t>
            </a:r>
            <a:r>
              <a:rPr lang="pt-PT" dirty="0" err="1"/>
              <a:t>freestyle</a:t>
            </a:r>
            <a:r>
              <a:rPr lang="pt-PT" dirty="0"/>
              <a:t>)</a:t>
            </a:r>
          </a:p>
          <a:p>
            <a:endParaRPr lang="pt-PT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err="1"/>
              <a:t>Famous</a:t>
            </a:r>
            <a:r>
              <a:rPr lang="pt-PT" dirty="0"/>
              <a:t> </a:t>
            </a:r>
            <a:r>
              <a:rPr lang="pt-PT" dirty="0" err="1"/>
              <a:t>paralympic</a:t>
            </a:r>
            <a:r>
              <a:rPr lang="pt-PT" dirty="0"/>
              <a:t> </a:t>
            </a:r>
            <a:r>
              <a:rPr lang="pt-PT" dirty="0" err="1"/>
              <a:t>swimming</a:t>
            </a:r>
            <a:r>
              <a:rPr lang="pt-PT" dirty="0"/>
              <a:t> </a:t>
            </a:r>
            <a:r>
              <a:rPr lang="pt-PT" dirty="0" err="1"/>
              <a:t>champion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Portugal</a:t>
            </a:r>
          </a:p>
        </p:txBody>
      </p:sp>
      <p:pic>
        <p:nvPicPr>
          <p:cNvPr id="6146" name="Picture 2" descr="C:\Users\User\Desktop\foto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2"/>
          <a:stretch/>
        </p:blipFill>
        <p:spPr bwMode="auto">
          <a:xfrm>
            <a:off x="539553" y="3284984"/>
            <a:ext cx="3888432" cy="295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SUSANA-Viegas-cncv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155" y="3284984"/>
            <a:ext cx="3685269" cy="295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97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827584" y="2276872"/>
            <a:ext cx="7408333" cy="3450696"/>
          </a:xfrm>
        </p:spPr>
        <p:txBody>
          <a:bodyPr/>
          <a:lstStyle/>
          <a:p>
            <a:r>
              <a:rPr lang="pt-PT" dirty="0"/>
              <a:t>Portugal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one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countries </a:t>
            </a:r>
            <a:r>
              <a:rPr lang="pt-PT" dirty="0" err="1"/>
              <a:t>known</a:t>
            </a:r>
            <a:r>
              <a:rPr lang="pt-PT" dirty="0"/>
              <a:t> for </a:t>
            </a:r>
            <a:r>
              <a:rPr lang="pt-PT" dirty="0" err="1"/>
              <a:t>its</a:t>
            </a:r>
            <a:r>
              <a:rPr lang="pt-PT" dirty="0"/>
              <a:t> </a:t>
            </a:r>
            <a:r>
              <a:rPr lang="pt-PT" dirty="0" err="1"/>
              <a:t>paralympic</a:t>
            </a:r>
            <a:r>
              <a:rPr lang="pt-PT" dirty="0"/>
              <a:t> </a:t>
            </a:r>
            <a:r>
              <a:rPr lang="pt-PT" dirty="0" err="1"/>
              <a:t>athletes</a:t>
            </a:r>
            <a:r>
              <a:rPr lang="pt-PT" dirty="0"/>
              <a:t>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Portugal´s</a:t>
            </a:r>
            <a:r>
              <a:rPr lang="pt-PT" dirty="0"/>
              <a:t> </a:t>
            </a:r>
            <a:r>
              <a:rPr lang="pt-PT" dirty="0" err="1"/>
              <a:t>Paralympic</a:t>
            </a:r>
            <a:r>
              <a:rPr lang="pt-PT" dirty="0"/>
              <a:t> </a:t>
            </a:r>
            <a:r>
              <a:rPr lang="pt-PT" dirty="0" err="1"/>
              <a:t>Medals</a:t>
            </a:r>
            <a:endParaRPr lang="pt-PT" dirty="0"/>
          </a:p>
        </p:txBody>
      </p:sp>
      <p:pic>
        <p:nvPicPr>
          <p:cNvPr id="7171" name="Picture 3" descr="C:\Users\User\Desktop\medalha-jogos-olimpicos-vero-los-angeles-1984-modelo-ouro-D_NQ_NP_984006-MLB29250904623_012019-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52" y="3311687"/>
            <a:ext cx="2464510" cy="221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User\Desktop\Captura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962" y="3159303"/>
            <a:ext cx="6143486" cy="287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85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115</TotalTime>
  <Words>100</Words>
  <Application>Microsoft Office PowerPoint</Application>
  <PresentationFormat>Apresentação no Ecrã (4:3)</PresentationFormat>
  <Paragraphs>12</Paragraphs>
  <Slides>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9" baseType="lpstr">
      <vt:lpstr>Candara</vt:lpstr>
      <vt:lpstr>Symbol</vt:lpstr>
      <vt:lpstr>Forma de Onda</vt:lpstr>
      <vt:lpstr>Paralympic Swimming</vt:lpstr>
      <vt:lpstr>Adapted Swimming</vt:lpstr>
      <vt:lpstr>The Paralympic Swimming Beginning</vt:lpstr>
      <vt:lpstr>Portugal´s entry in the Paralympic Swimming</vt:lpstr>
      <vt:lpstr>Famous paralympic swimming champion of Portugal</vt:lpstr>
      <vt:lpstr>Portugal´s Paralympic Medals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Paralympic Swimming</dc:title>
  <dc:creator>User</dc:creator>
  <cp:lastModifiedBy>anabela quaresma</cp:lastModifiedBy>
  <cp:revision>14</cp:revision>
  <dcterms:created xsi:type="dcterms:W3CDTF">2019-09-22T09:49:49Z</dcterms:created>
  <dcterms:modified xsi:type="dcterms:W3CDTF">2019-09-28T08:07:50Z</dcterms:modified>
</cp:coreProperties>
</file>