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66" r:id="rId4"/>
    <p:sldId id="273" r:id="rId5"/>
    <p:sldId id="269" r:id="rId6"/>
    <p:sldId id="268" r:id="rId7"/>
    <p:sldId id="262" r:id="rId8"/>
    <p:sldId id="276" r:id="rId9"/>
    <p:sldId id="264" r:id="rId10"/>
    <p:sldId id="277"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79E495-CC31-43BD-A30E-6D13A53822D0}" type="datetimeFigureOut">
              <a:rPr lang="es-ES" smtClean="0"/>
              <a:t>12/12/2021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524DD-07EA-421F-B1F7-EC97C1B54EBE}" type="slidenum">
              <a:rPr lang="es-ES" smtClean="0"/>
              <a:t>‹#›</a:t>
            </a:fld>
            <a:endParaRPr lang="es-ES"/>
          </a:p>
        </p:txBody>
      </p:sp>
    </p:spTree>
    <p:extLst>
      <p:ext uri="{BB962C8B-B14F-4D97-AF65-F5344CB8AC3E}">
        <p14:creationId xmlns:p14="http://schemas.microsoft.com/office/powerpoint/2010/main" val="188207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8794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1267110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342237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175960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2439408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288935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2497243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101212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409717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562694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58A9B9C-233C-40B3-905B-A5062F0E945A}" type="datetimeFigureOut">
              <a:rPr lang="es-ES" smtClean="0"/>
              <a:t>12/12/2021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2CE4C68-77D2-424A-832D-ECE825E16D98}" type="slidenum">
              <a:rPr lang="es-ES" smtClean="0"/>
              <a:t>‹#›</a:t>
            </a:fld>
            <a:endParaRPr lang="es-ES"/>
          </a:p>
        </p:txBody>
      </p:sp>
    </p:spTree>
    <p:extLst>
      <p:ext uri="{BB962C8B-B14F-4D97-AF65-F5344CB8AC3E}">
        <p14:creationId xmlns:p14="http://schemas.microsoft.com/office/powerpoint/2010/main" val="70792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8A9B9C-233C-40B3-905B-A5062F0E945A}" type="datetimeFigureOut">
              <a:rPr lang="es-ES" smtClean="0"/>
              <a:t>12/12/2021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E4C68-77D2-424A-832D-ECE825E16D98}" type="slidenum">
              <a:rPr lang="es-ES" smtClean="0"/>
              <a:t>‹#›</a:t>
            </a:fld>
            <a:endParaRPr lang="es-ES"/>
          </a:p>
        </p:txBody>
      </p:sp>
    </p:spTree>
    <p:extLst>
      <p:ext uri="{BB962C8B-B14F-4D97-AF65-F5344CB8AC3E}">
        <p14:creationId xmlns:p14="http://schemas.microsoft.com/office/powerpoint/2010/main" val="395922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youtu.be/8tQdFJCmUfo"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hw-_57sJAGI" TargetMode="Externa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br>
              <a:rPr lang="es-ES" dirty="0"/>
            </a:br>
            <a:r>
              <a:rPr lang="es-ES" dirty="0"/>
              <a:t>ERASMUS PLUS</a:t>
            </a:r>
            <a:br>
              <a:rPr lang="es-ES" dirty="0"/>
            </a:br>
            <a:r>
              <a:rPr lang="es-ES" dirty="0"/>
              <a:t>IES HUELIN</a:t>
            </a:r>
            <a:br>
              <a:rPr lang="es-ES" dirty="0"/>
            </a:br>
            <a:endParaRPr lang="es-ES" dirty="0"/>
          </a:p>
        </p:txBody>
      </p:sp>
      <p:sp>
        <p:nvSpPr>
          <p:cNvPr id="3" name="2 Subtítulo"/>
          <p:cNvSpPr>
            <a:spLocks noGrp="1"/>
          </p:cNvSpPr>
          <p:nvPr>
            <p:ph type="subTitle" idx="1"/>
          </p:nvPr>
        </p:nvSpPr>
        <p:spPr>
          <a:xfrm>
            <a:off x="1547664" y="3573016"/>
            <a:ext cx="6400800" cy="1752600"/>
          </a:xfrm>
        </p:spPr>
        <p:txBody>
          <a:bodyPr/>
          <a:lstStyle/>
          <a:p>
            <a:r>
              <a:rPr lang="es-ES" b="1" dirty="0"/>
              <a:t>Diego Chacón Álvarez</a:t>
            </a:r>
          </a:p>
          <a:p>
            <a:r>
              <a:rPr lang="es-ES" b="1" dirty="0"/>
              <a:t>2º ESO A</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4481" y="2846900"/>
            <a:ext cx="582100" cy="58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381" y="2139570"/>
            <a:ext cx="1255596" cy="70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8324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5400" dirty="0"/>
              <a:t>THANK YOU</a:t>
            </a:r>
          </a:p>
        </p:txBody>
      </p:sp>
      <p:sp>
        <p:nvSpPr>
          <p:cNvPr id="3" name="2 Subtítulo"/>
          <p:cNvSpPr>
            <a:spLocks noGrp="1"/>
          </p:cNvSpPr>
          <p:nvPr>
            <p:ph type="subTitle" idx="1"/>
          </p:nvPr>
        </p:nvSpPr>
        <p:spPr/>
        <p:txBody>
          <a:bodyPr/>
          <a:lstStyle/>
          <a:p>
            <a:endParaRPr lang="es-ES" dirty="0"/>
          </a:p>
        </p:txBody>
      </p:sp>
    </p:spTree>
    <p:extLst>
      <p:ext uri="{BB962C8B-B14F-4D97-AF65-F5344CB8AC3E}">
        <p14:creationId xmlns:p14="http://schemas.microsoft.com/office/powerpoint/2010/main" val="353867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THIS IS ME AND MY HIGH SCHOOL</a:t>
            </a:r>
          </a:p>
        </p:txBody>
      </p:sp>
      <p:sp>
        <p:nvSpPr>
          <p:cNvPr id="3" name="2 Marcador de contenido"/>
          <p:cNvSpPr>
            <a:spLocks noGrp="1"/>
          </p:cNvSpPr>
          <p:nvPr>
            <p:ph sz="half" idx="1"/>
          </p:nvPr>
        </p:nvSpPr>
        <p:spPr/>
        <p:txBody>
          <a:bodyPr/>
          <a:lstStyle/>
          <a:p>
            <a:pPr marL="0" indent="0" algn="just">
              <a:buNone/>
            </a:pPr>
            <a:r>
              <a:rPr lang="es-ES" dirty="0" err="1"/>
              <a:t>My</a:t>
            </a:r>
            <a:r>
              <a:rPr lang="es-ES" dirty="0"/>
              <a:t> </a:t>
            </a:r>
            <a:r>
              <a:rPr lang="es-ES" dirty="0" err="1"/>
              <a:t>name</a:t>
            </a:r>
            <a:r>
              <a:rPr lang="es-ES" dirty="0"/>
              <a:t> </a:t>
            </a:r>
            <a:r>
              <a:rPr lang="es-ES" dirty="0" err="1"/>
              <a:t>is</a:t>
            </a:r>
            <a:r>
              <a:rPr lang="es-ES" dirty="0"/>
              <a:t> Diego and I am a </a:t>
            </a:r>
            <a:r>
              <a:rPr lang="es-ES" dirty="0" err="1"/>
              <a:t>student</a:t>
            </a:r>
            <a:r>
              <a:rPr lang="es-ES" dirty="0"/>
              <a:t> at </a:t>
            </a:r>
            <a:r>
              <a:rPr lang="es-ES" dirty="0" err="1"/>
              <a:t>Huelin</a:t>
            </a:r>
            <a:r>
              <a:rPr lang="es-ES" dirty="0"/>
              <a:t> </a:t>
            </a:r>
            <a:r>
              <a:rPr lang="es-ES" dirty="0" err="1"/>
              <a:t>high</a:t>
            </a:r>
            <a:r>
              <a:rPr lang="es-ES" dirty="0"/>
              <a:t> </a:t>
            </a:r>
            <a:r>
              <a:rPr lang="es-ES" dirty="0" err="1"/>
              <a:t>school</a:t>
            </a:r>
            <a:r>
              <a:rPr lang="es-ES" dirty="0"/>
              <a:t>. I am in 2º ESO and I </a:t>
            </a:r>
            <a:r>
              <a:rPr lang="es-ES" dirty="0" err="1"/>
              <a:t>want</a:t>
            </a:r>
            <a:r>
              <a:rPr lang="es-ES" dirty="0"/>
              <a:t> to </a:t>
            </a:r>
            <a:r>
              <a:rPr lang="es-ES" dirty="0" err="1"/>
              <a:t>participate</a:t>
            </a:r>
            <a:r>
              <a:rPr lang="es-ES" dirty="0"/>
              <a:t> in Erasmus Plus </a:t>
            </a:r>
            <a:r>
              <a:rPr lang="es-ES" dirty="0" err="1"/>
              <a:t>project</a:t>
            </a:r>
            <a:r>
              <a:rPr lang="es-ES" dirty="0"/>
              <a:t> </a:t>
            </a:r>
            <a:r>
              <a:rPr lang="es-ES" dirty="0" err="1"/>
              <a:t>because</a:t>
            </a:r>
            <a:r>
              <a:rPr lang="es-ES" dirty="0"/>
              <a:t>  I </a:t>
            </a:r>
            <a:r>
              <a:rPr lang="es-ES" dirty="0" err="1"/>
              <a:t>love</a:t>
            </a:r>
            <a:r>
              <a:rPr lang="es-ES" dirty="0"/>
              <a:t> </a:t>
            </a:r>
            <a:r>
              <a:rPr lang="es-ES" dirty="0" err="1"/>
              <a:t>languages</a:t>
            </a:r>
            <a:r>
              <a:rPr lang="es-ES" dirty="0"/>
              <a:t> and I </a:t>
            </a:r>
            <a:r>
              <a:rPr lang="es-ES" dirty="0" err="1"/>
              <a:t>would</a:t>
            </a:r>
            <a:r>
              <a:rPr lang="es-ES" dirty="0"/>
              <a:t> </a:t>
            </a:r>
            <a:r>
              <a:rPr lang="es-ES" dirty="0" err="1"/>
              <a:t>like</a:t>
            </a:r>
            <a:r>
              <a:rPr lang="es-ES" dirty="0"/>
              <a:t> to </a:t>
            </a:r>
            <a:r>
              <a:rPr lang="es-ES" dirty="0" err="1"/>
              <a:t>meet</a:t>
            </a:r>
            <a:r>
              <a:rPr lang="es-ES" dirty="0"/>
              <a:t> </a:t>
            </a:r>
            <a:r>
              <a:rPr lang="es-ES" dirty="0" err="1"/>
              <a:t>people</a:t>
            </a:r>
            <a:r>
              <a:rPr lang="es-ES" dirty="0"/>
              <a:t> </a:t>
            </a:r>
            <a:r>
              <a:rPr lang="es-ES" dirty="0" err="1"/>
              <a:t>from</a:t>
            </a:r>
            <a:r>
              <a:rPr lang="es-ES" dirty="0"/>
              <a:t> </a:t>
            </a:r>
            <a:r>
              <a:rPr lang="es-ES" dirty="0" err="1"/>
              <a:t>other</a:t>
            </a:r>
            <a:r>
              <a:rPr lang="es-ES" dirty="0"/>
              <a:t> </a:t>
            </a:r>
            <a:r>
              <a:rPr lang="es-ES" dirty="0" err="1"/>
              <a:t>countries</a:t>
            </a:r>
            <a:r>
              <a:rPr lang="es-ES" dirty="0"/>
              <a:t>.</a:t>
            </a:r>
          </a:p>
          <a:p>
            <a:endParaRPr lang="es-ES" dirty="0"/>
          </a:p>
        </p:txBody>
      </p:sp>
      <p:pic>
        <p:nvPicPr>
          <p:cNvPr id="5" name="Picture 2" descr="C:\Users\RAQUEL\Desktop\foto diego.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628800"/>
            <a:ext cx="1945178" cy="25935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4293096"/>
            <a:ext cx="367665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43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WE CARE ABOUT ENVIRONMENT</a:t>
            </a:r>
          </a:p>
        </p:txBody>
      </p:sp>
      <p:pic>
        <p:nvPicPr>
          <p:cNvPr id="409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1844824"/>
            <a:ext cx="4038600" cy="2564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sz="half" idx="1"/>
          </p:nvPr>
        </p:nvSpPr>
        <p:spPr/>
        <p:txBody>
          <a:bodyPr/>
          <a:lstStyle/>
          <a:p>
            <a:pPr marL="0" indent="0" algn="just">
              <a:buNone/>
            </a:pPr>
            <a:r>
              <a:rPr lang="en-US" dirty="0"/>
              <a:t>From our school we work the 17 SDG Sustainable Development Goals through various programs and projects such as ALAS, ALDEA, Green Passport or Erasmus.</a:t>
            </a:r>
          </a:p>
          <a:p>
            <a:pPr marL="0" indent="0" algn="just">
              <a:buNone/>
            </a:pPr>
            <a:endParaRPr lang="en-US" dirty="0"/>
          </a:p>
          <a:p>
            <a:pPr marL="0" indent="0" algn="just">
              <a:buNone/>
            </a:pPr>
            <a:endParaRPr lang="es-ES" dirty="0"/>
          </a:p>
        </p:txBody>
      </p:sp>
    </p:spTree>
    <p:extLst>
      <p:ext uri="{BB962C8B-B14F-4D97-AF65-F5344CB8AC3E}">
        <p14:creationId xmlns:p14="http://schemas.microsoft.com/office/powerpoint/2010/main" val="165129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TERRACYCLE</a:t>
            </a:r>
          </a:p>
        </p:txBody>
      </p:sp>
      <p:sp>
        <p:nvSpPr>
          <p:cNvPr id="3" name="2 Marcador de contenido"/>
          <p:cNvSpPr>
            <a:spLocks noGrp="1"/>
          </p:cNvSpPr>
          <p:nvPr>
            <p:ph sz="half" idx="1"/>
          </p:nvPr>
        </p:nvSpPr>
        <p:spPr>
          <a:xfrm>
            <a:off x="827584" y="1628800"/>
            <a:ext cx="4464496" cy="4680520"/>
          </a:xfrm>
        </p:spPr>
        <p:txBody>
          <a:bodyPr/>
          <a:lstStyle/>
          <a:p>
            <a:pPr marL="0" lvl="0" indent="0" algn="just">
              <a:buNone/>
            </a:pPr>
            <a:r>
              <a:rPr lang="en-US" sz="2400" dirty="0">
                <a:solidFill>
                  <a:prstClr val="black"/>
                </a:solidFill>
              </a:rPr>
              <a:t>People can come to the high school during the opening hours to deposit the writing instruments in the trash can located at the hall. For every 20 kg of writing instruments we send to the company </a:t>
            </a:r>
            <a:r>
              <a:rPr lang="en-US" sz="2400" dirty="0" err="1">
                <a:solidFill>
                  <a:prstClr val="black"/>
                </a:solidFill>
              </a:rPr>
              <a:t>Terracycle</a:t>
            </a:r>
            <a:r>
              <a:rPr lang="en-US" sz="2400" dirty="0">
                <a:solidFill>
                  <a:prstClr val="black"/>
                </a:solidFill>
              </a:rPr>
              <a:t> they give us 20 € to donate to a charity or non-profit organization. Watch this video to know more about it:</a:t>
            </a:r>
            <a:endParaRPr lang="en-US" sz="2000" dirty="0">
              <a:solidFill>
                <a:prstClr val="black"/>
              </a:solidFill>
            </a:endParaRPr>
          </a:p>
          <a:p>
            <a:pPr marL="0" lvl="0" indent="0">
              <a:buNone/>
            </a:pPr>
            <a:r>
              <a:rPr lang="es-ES" sz="2400" dirty="0">
                <a:solidFill>
                  <a:prstClr val="black"/>
                </a:solidFill>
                <a:hlinkClick r:id="rId2"/>
              </a:rPr>
              <a:t>https://youtu.be/8tQdFJCmUfo</a:t>
            </a:r>
            <a:endParaRPr lang="es-ES" sz="2400" dirty="0">
              <a:solidFill>
                <a:prstClr val="black"/>
              </a:solidFill>
            </a:endParaRPr>
          </a:p>
          <a:p>
            <a:pPr marL="0" indent="0">
              <a:buNone/>
            </a:pPr>
            <a:endParaRPr lang="es-E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68346" y="2015933"/>
            <a:ext cx="2798307" cy="369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17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SCHOOL GARDEN NETWORK</a:t>
            </a:r>
          </a:p>
        </p:txBody>
      </p:sp>
      <p:sp>
        <p:nvSpPr>
          <p:cNvPr id="3" name="2 Marcador de contenido"/>
          <p:cNvSpPr>
            <a:spLocks noGrp="1"/>
          </p:cNvSpPr>
          <p:nvPr>
            <p:ph sz="half" idx="1"/>
          </p:nvPr>
        </p:nvSpPr>
        <p:spPr/>
        <p:txBody>
          <a:bodyPr/>
          <a:lstStyle/>
          <a:p>
            <a:pPr marL="0" indent="0" algn="just">
              <a:buNone/>
            </a:pPr>
            <a:r>
              <a:rPr lang="es-ES" sz="2400" dirty="0" err="1"/>
              <a:t>We</a:t>
            </a:r>
            <a:r>
              <a:rPr lang="es-ES" sz="2400" dirty="0"/>
              <a:t> are </a:t>
            </a:r>
            <a:r>
              <a:rPr lang="es-ES" sz="2400" dirty="0" err="1"/>
              <a:t>part</a:t>
            </a:r>
            <a:r>
              <a:rPr lang="es-ES" sz="2400" dirty="0"/>
              <a:t> of </a:t>
            </a:r>
            <a:r>
              <a:rPr lang="es-ES" sz="2400" dirty="0" err="1"/>
              <a:t>this</a:t>
            </a:r>
            <a:r>
              <a:rPr lang="es-ES" sz="2400" dirty="0"/>
              <a:t> </a:t>
            </a:r>
            <a:r>
              <a:rPr lang="es-ES" sz="2400" dirty="0" err="1"/>
              <a:t>project</a:t>
            </a:r>
            <a:r>
              <a:rPr lang="es-ES" sz="2400" dirty="0"/>
              <a:t> </a:t>
            </a:r>
            <a:r>
              <a:rPr lang="es-ES" sz="2400" dirty="0" err="1"/>
              <a:t>which</a:t>
            </a:r>
            <a:r>
              <a:rPr lang="es-ES" sz="2400" dirty="0"/>
              <a:t> </a:t>
            </a:r>
            <a:r>
              <a:rPr lang="es-ES" sz="2400" dirty="0" err="1"/>
              <a:t>consists</a:t>
            </a:r>
            <a:r>
              <a:rPr lang="es-ES" sz="2400" dirty="0"/>
              <a:t> of </a:t>
            </a:r>
            <a:r>
              <a:rPr lang="es-ES" sz="2400" dirty="0" err="1"/>
              <a:t>the</a:t>
            </a:r>
            <a:r>
              <a:rPr lang="es-ES" sz="2400" dirty="0"/>
              <a:t> </a:t>
            </a:r>
            <a:r>
              <a:rPr lang="es-ES" sz="2400" dirty="0" err="1"/>
              <a:t>creation</a:t>
            </a:r>
            <a:r>
              <a:rPr lang="es-ES" sz="2400" dirty="0"/>
              <a:t> of natural </a:t>
            </a:r>
            <a:r>
              <a:rPr lang="es-ES" sz="2400" dirty="0" err="1"/>
              <a:t>spaces</a:t>
            </a:r>
            <a:r>
              <a:rPr lang="es-ES" sz="2400" dirty="0"/>
              <a:t> in </a:t>
            </a:r>
            <a:r>
              <a:rPr lang="es-ES" sz="2400" dirty="0" err="1"/>
              <a:t>school</a:t>
            </a:r>
            <a:r>
              <a:rPr lang="es-ES" sz="2400" dirty="0"/>
              <a:t> </a:t>
            </a:r>
            <a:r>
              <a:rPr lang="es-ES" sz="2400" dirty="0" err="1"/>
              <a:t>facilities</a:t>
            </a:r>
            <a:r>
              <a:rPr lang="es-ES" sz="2400" dirty="0"/>
              <a:t>.</a:t>
            </a:r>
          </a:p>
          <a:p>
            <a:pPr marL="0" indent="0" algn="just">
              <a:buNone/>
            </a:pPr>
            <a:endParaRPr lang="es-ES" dirty="0"/>
          </a:p>
          <a:p>
            <a:pPr marL="0" indent="0" algn="just">
              <a:buNone/>
            </a:pPr>
            <a:endParaRPr lang="es-ES" dirty="0"/>
          </a:p>
        </p:txBody>
      </p:sp>
      <p:sp>
        <p:nvSpPr>
          <p:cNvPr id="6" name="5 Marcador de contenido"/>
          <p:cNvSpPr>
            <a:spLocks noGrp="1"/>
          </p:cNvSpPr>
          <p:nvPr>
            <p:ph sz="half" idx="2"/>
          </p:nvPr>
        </p:nvSpPr>
        <p:spPr>
          <a:xfrm>
            <a:off x="4716016" y="1628800"/>
            <a:ext cx="4038600" cy="4525963"/>
          </a:xfrm>
        </p:spPr>
        <p:txBody>
          <a:bodyPr/>
          <a:lstStyle/>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sz="2400" dirty="0"/>
          </a:p>
          <a:p>
            <a:pPr marL="0" indent="0">
              <a:buNone/>
            </a:pPr>
            <a:endParaRPr lang="es-ES" sz="2400" dirty="0"/>
          </a:p>
          <a:p>
            <a:pPr marL="0" indent="0">
              <a:buNone/>
            </a:pPr>
            <a:r>
              <a:rPr lang="es-ES" sz="2400" dirty="0" err="1"/>
              <a:t>Here</a:t>
            </a:r>
            <a:r>
              <a:rPr lang="es-ES" sz="2400" dirty="0"/>
              <a:t> </a:t>
            </a:r>
            <a:r>
              <a:rPr lang="es-ES" sz="2400" dirty="0" err="1"/>
              <a:t>we</a:t>
            </a:r>
            <a:r>
              <a:rPr lang="es-ES" sz="2400" dirty="0"/>
              <a:t> </a:t>
            </a:r>
            <a:r>
              <a:rPr lang="es-ES" sz="2400" dirty="0" err="1"/>
              <a:t>have</a:t>
            </a:r>
            <a:r>
              <a:rPr lang="es-ES" sz="2400" dirty="0"/>
              <a:t> a video </a:t>
            </a:r>
            <a:r>
              <a:rPr lang="es-ES" sz="2400" dirty="0" err="1"/>
              <a:t>explaining</a:t>
            </a:r>
            <a:r>
              <a:rPr lang="es-ES" sz="2400" dirty="0"/>
              <a:t> </a:t>
            </a:r>
            <a:r>
              <a:rPr lang="es-ES" sz="2400" dirty="0" err="1"/>
              <a:t>it</a:t>
            </a:r>
            <a:r>
              <a:rPr lang="es-ES" sz="2400" dirty="0"/>
              <a:t>:</a:t>
            </a:r>
          </a:p>
          <a:p>
            <a:pPr marL="0" indent="0">
              <a:buNone/>
            </a:pPr>
            <a:r>
              <a:rPr lang="es-ES" sz="2400" dirty="0">
                <a:hlinkClick r:id="rId2"/>
              </a:rPr>
              <a:t>https://youtu.be/hw-_57sJAGI</a:t>
            </a:r>
            <a:endParaRPr lang="es-ES" sz="2400" dirty="0"/>
          </a:p>
          <a:p>
            <a:pPr marL="0" indent="0">
              <a:buNone/>
            </a:pPr>
            <a:endParaRPr lang="es-ES" dirty="0"/>
          </a:p>
          <a:p>
            <a:pPr marL="0" indent="0">
              <a:buNone/>
            </a:pPr>
            <a:endParaRPr lang="es-E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89040"/>
            <a:ext cx="2970279" cy="2227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628799"/>
            <a:ext cx="3456384" cy="2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90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rgbClr val="00B050"/>
                </a:solidFill>
              </a:rPr>
              <a:t>GREEN PASSPORT</a:t>
            </a:r>
          </a:p>
        </p:txBody>
      </p:sp>
      <p:sp>
        <p:nvSpPr>
          <p:cNvPr id="3" name="2 Marcador de contenido"/>
          <p:cNvSpPr>
            <a:spLocks noGrp="1"/>
          </p:cNvSpPr>
          <p:nvPr>
            <p:ph idx="1"/>
          </p:nvPr>
        </p:nvSpPr>
        <p:spPr/>
        <p:txBody>
          <a:bodyPr/>
          <a:lstStyle/>
          <a:p>
            <a:pPr marL="0" indent="0" algn="just">
              <a:buNone/>
            </a:pPr>
            <a:r>
              <a:rPr lang="en-US" dirty="0"/>
              <a:t>We have also the </a:t>
            </a:r>
            <a:r>
              <a:rPr lang="en-US" b="1" dirty="0">
                <a:solidFill>
                  <a:srgbClr val="00B050"/>
                </a:solidFill>
              </a:rPr>
              <a:t>green passport</a:t>
            </a:r>
            <a:r>
              <a:rPr lang="en-US" dirty="0"/>
              <a:t>: a teacher gives us a green stamp when we bring bottles or reusable containers with our breakfast.</a:t>
            </a:r>
          </a:p>
          <a:p>
            <a:pPr marL="0" indent="0" algn="just">
              <a:buNone/>
            </a:pPr>
            <a:endParaRPr lang="en-US" dirty="0"/>
          </a:p>
          <a:p>
            <a:pPr marL="0" indent="0" algn="just">
              <a:buNone/>
            </a:pPr>
            <a:endParaRPr lang="en-US" dirty="0"/>
          </a:p>
          <a:p>
            <a:pPr marL="0" indent="0">
              <a:buNone/>
            </a:pPr>
            <a:endParaRPr lang="en-US" dirty="0"/>
          </a:p>
          <a:p>
            <a:pPr marL="0" indent="0">
              <a:buNone/>
            </a:pPr>
            <a:endParaRPr lang="es-E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645024"/>
            <a:ext cx="3174504" cy="2380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92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WE RECYCLE</a:t>
            </a:r>
          </a:p>
        </p:txBody>
      </p:sp>
      <p:sp>
        <p:nvSpPr>
          <p:cNvPr id="4" name="3 Marcador de contenido"/>
          <p:cNvSpPr>
            <a:spLocks noGrp="1"/>
          </p:cNvSpPr>
          <p:nvPr>
            <p:ph sz="half" idx="2"/>
          </p:nvPr>
        </p:nvSpPr>
        <p:spPr/>
        <p:txBody>
          <a:bodyPr/>
          <a:lstStyle/>
          <a:p>
            <a:pPr marL="0" indent="0" algn="just">
              <a:buNone/>
            </a:pPr>
            <a:r>
              <a:rPr lang="en-US" dirty="0"/>
              <a:t>We have several recycling points in classrooms, corridors and recreation areas.</a:t>
            </a:r>
            <a:endParaRPr lang="es-ES" dirty="0"/>
          </a:p>
          <a:p>
            <a:pPr marL="0" indent="0" algn="just">
              <a:buNone/>
            </a:pPr>
            <a:endParaRPr lang="es-ES" dirty="0"/>
          </a:p>
          <a:p>
            <a:pPr marL="0" indent="0" algn="just">
              <a:buNone/>
            </a:pPr>
            <a:r>
              <a:rPr lang="es-ES" dirty="0" err="1"/>
              <a:t>We</a:t>
            </a:r>
            <a:r>
              <a:rPr lang="es-ES" dirty="0"/>
              <a:t> </a:t>
            </a:r>
            <a:r>
              <a:rPr lang="es-ES" dirty="0" err="1"/>
              <a:t>have</a:t>
            </a:r>
            <a:r>
              <a:rPr lang="es-ES" dirty="0"/>
              <a:t> </a:t>
            </a:r>
            <a:r>
              <a:rPr lang="es-ES" dirty="0" err="1"/>
              <a:t>yellow</a:t>
            </a:r>
            <a:r>
              <a:rPr lang="es-ES" dirty="0"/>
              <a:t> </a:t>
            </a:r>
            <a:r>
              <a:rPr lang="es-ES" dirty="0" err="1"/>
              <a:t>bins</a:t>
            </a:r>
            <a:r>
              <a:rPr lang="es-ES" dirty="0"/>
              <a:t> </a:t>
            </a:r>
            <a:r>
              <a:rPr lang="es-ES" dirty="0" err="1"/>
              <a:t>for</a:t>
            </a:r>
            <a:r>
              <a:rPr lang="es-ES" dirty="0"/>
              <a:t> </a:t>
            </a:r>
            <a:r>
              <a:rPr lang="es-ES" dirty="0" err="1"/>
              <a:t>plastic</a:t>
            </a:r>
            <a:r>
              <a:rPr lang="es-ES" dirty="0"/>
              <a:t> and blue </a:t>
            </a:r>
            <a:r>
              <a:rPr lang="es-ES" dirty="0" err="1"/>
              <a:t>bins</a:t>
            </a:r>
            <a:r>
              <a:rPr lang="es-ES" dirty="0"/>
              <a:t> </a:t>
            </a:r>
            <a:r>
              <a:rPr lang="es-ES" dirty="0" err="1"/>
              <a:t>for</a:t>
            </a:r>
            <a:r>
              <a:rPr lang="es-ES" dirty="0"/>
              <a:t> </a:t>
            </a:r>
            <a:r>
              <a:rPr lang="es-ES" dirty="0" err="1"/>
              <a:t>paper</a:t>
            </a:r>
            <a:r>
              <a:rPr lang="es-ES" dirty="0"/>
              <a:t> and </a:t>
            </a:r>
            <a:r>
              <a:rPr lang="es-ES" dirty="0" err="1"/>
              <a:t>cardboard</a:t>
            </a:r>
            <a:r>
              <a:rPr lang="es-ES" dirty="0"/>
              <a:t>.</a:t>
            </a:r>
          </a:p>
        </p:txBody>
      </p:sp>
      <p:pic>
        <p:nvPicPr>
          <p:cNvPr id="3074" name="Picture 2" descr="C:\Users\RAQUEL\Desktop\bins for paper and plastic.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01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a:t>Special</a:t>
            </a:r>
            <a:r>
              <a:rPr lang="es-ES" dirty="0"/>
              <a:t> </a:t>
            </a:r>
            <a:r>
              <a:rPr lang="es-ES" dirty="0" err="1"/>
              <a:t>containers</a:t>
            </a:r>
            <a:r>
              <a:rPr lang="es-ES" dirty="0"/>
              <a:t> </a:t>
            </a:r>
            <a:r>
              <a:rPr lang="es-ES" dirty="0" err="1"/>
              <a:t>for</a:t>
            </a:r>
            <a:r>
              <a:rPr lang="es-ES" dirty="0"/>
              <a:t> </a:t>
            </a:r>
            <a:r>
              <a:rPr lang="es-ES" dirty="0" err="1"/>
              <a:t>batteries</a:t>
            </a:r>
            <a:r>
              <a:rPr lang="es-ES" dirty="0"/>
              <a:t> and </a:t>
            </a:r>
            <a:r>
              <a:rPr lang="es-ES" dirty="0" err="1"/>
              <a:t>electronic</a:t>
            </a:r>
            <a:r>
              <a:rPr lang="es-ES" dirty="0"/>
              <a:t> </a:t>
            </a:r>
            <a:r>
              <a:rPr lang="es-ES" dirty="0" err="1"/>
              <a:t>objets</a:t>
            </a:r>
            <a:endParaRPr lang="es-ES" dirty="0"/>
          </a:p>
        </p:txBody>
      </p:sp>
      <p:pic>
        <p:nvPicPr>
          <p:cNvPr id="5" name="Picture 3" descr="C:\Users\RAQUEL\Desktop\pilas.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AQUEL\Desktop\electrónica tecnología.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70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268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err="1"/>
              <a:t>Printer</a:t>
            </a:r>
            <a:r>
              <a:rPr lang="es-ES" dirty="0"/>
              <a:t> </a:t>
            </a:r>
            <a:r>
              <a:rPr lang="es-ES" dirty="0" err="1"/>
              <a:t>cartridges</a:t>
            </a:r>
            <a:r>
              <a:rPr lang="es-ES" dirty="0"/>
              <a:t> and </a:t>
            </a:r>
            <a:r>
              <a:rPr lang="es-ES" dirty="0" err="1"/>
              <a:t>contaniners</a:t>
            </a:r>
            <a:r>
              <a:rPr lang="es-ES" dirty="0"/>
              <a:t> </a:t>
            </a:r>
            <a:r>
              <a:rPr lang="es-ES" dirty="0" err="1"/>
              <a:t>for</a:t>
            </a:r>
            <a:r>
              <a:rPr lang="es-ES" dirty="0"/>
              <a:t> </a:t>
            </a:r>
            <a:r>
              <a:rPr lang="en-US" dirty="0"/>
              <a:t>energy saving light bulbs and LEDs</a:t>
            </a:r>
            <a:endParaRPr lang="es-ES" dirty="0"/>
          </a:p>
        </p:txBody>
      </p:sp>
      <p:pic>
        <p:nvPicPr>
          <p:cNvPr id="6146" name="Picture 2" descr="C:\Users\RAQUEL\Desktop\cartuchos de impresoras, fluerescentes y leds.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779264" y="1600200"/>
            <a:ext cx="339447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AQUEL\Desktop\bombillas de bajo consumo.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488468" y="1600200"/>
            <a:ext cx="235806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5396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277</Words>
  <Application>Microsoft Office PowerPoint</Application>
  <PresentationFormat>On-screen Show (4:3)</PresentationFormat>
  <Paragraphs>31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Tema de Office</vt:lpstr>
      <vt:lpstr> ERASMUS PLUS IES HUELIN </vt:lpstr>
      <vt:lpstr>THIS IS ME AND MY HIGH SCHOOL</vt:lpstr>
      <vt:lpstr>WE CARE ABOUT ENVIRONMENT</vt:lpstr>
      <vt:lpstr>TERRACYCLE</vt:lpstr>
      <vt:lpstr>SCHOOL GARDEN NETWORK</vt:lpstr>
      <vt:lpstr>GREEN PASSPORT</vt:lpstr>
      <vt:lpstr>WE RECYCLE</vt:lpstr>
      <vt:lpstr>Special containers for batteries and electronic objets</vt:lpstr>
      <vt:lpstr>Printer cartridges and contaniners for energy saving light bulbs and LEDs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PLUS</dc:title>
  <dc:creator>RAQUEL</dc:creator>
  <cp:lastModifiedBy>Emilio Guzman</cp:lastModifiedBy>
  <cp:revision>26</cp:revision>
  <dcterms:created xsi:type="dcterms:W3CDTF">2021-12-06T12:29:43Z</dcterms:created>
  <dcterms:modified xsi:type="dcterms:W3CDTF">2021-12-12T18:41:10Z</dcterms:modified>
</cp:coreProperties>
</file>