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911acbb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911acbb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766ddfe4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766ddfe4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766ddfe4a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766ddfe4a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766ddfe4a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766ddfe4a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766ddfe4a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766ddfe4a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766ddfe4a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766ddfe4a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766ddfe4a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766ddfe4a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766ddfe4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766ddfe4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766ddfe4a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766ddfe4a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766ddfe4a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766ddfe4a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766ddfe4a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766ddfe4a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766ddfe4a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766ddfe4a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766ddfe4a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766ddfe4a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766ddfe4a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766ddfe4a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ροσαρμοσμένη διάταξη">
  <p:cSld name="AUTOLAYOUT_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4308425" y="308000"/>
            <a:ext cx="4527600" cy="45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ροσαρμοσμένη διάταξη 2">
  <p:cSld name="AUTOLAYOUT_4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4308425" y="308000"/>
            <a:ext cx="4527600" cy="45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38761D"/>
                </a:solidFill>
              </a:rPr>
              <a:t>High School Pedinis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75" y="1130425"/>
            <a:ext cx="5295525" cy="358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6063750" y="2657050"/>
            <a:ext cx="293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/>
              <a:t>replace heating system (heat pumps, solar energy)</a:t>
            </a:r>
            <a:endParaRPr sz="1800"/>
          </a:p>
        </p:txBody>
      </p:sp>
      <p:sp>
        <p:nvSpPr>
          <p:cNvPr id="124" name="Google Shape;124;p24"/>
          <p:cNvSpPr txBox="1">
            <a:spLocks noGrp="1"/>
          </p:cNvSpPr>
          <p:nvPr>
            <p:ph type="title" idx="4294967295"/>
          </p:nvPr>
        </p:nvSpPr>
        <p:spPr>
          <a:xfrm>
            <a:off x="480750" y="2886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What can we do 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75" y="1175325"/>
            <a:ext cx="6293500" cy="33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2600" y="1175323"/>
            <a:ext cx="2059700" cy="17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6932700" y="3521600"/>
            <a:ext cx="189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insulate your home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title" idx="4294967295"/>
          </p:nvPr>
        </p:nvSpPr>
        <p:spPr>
          <a:xfrm>
            <a:off x="311700" y="10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What can we do 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50" y="1075150"/>
            <a:ext cx="6271476" cy="35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6675250" y="1654275"/>
            <a:ext cx="2237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adopt plant based diet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don ‘t buy packaged food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don’t waste food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compost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grow your own food </a:t>
            </a: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title" idx="4294967295"/>
          </p:nvPr>
        </p:nvSpPr>
        <p:spPr>
          <a:xfrm>
            <a:off x="311700" y="10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What can we do 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50" y="1213550"/>
            <a:ext cx="5556475" cy="32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6194750" y="1213550"/>
            <a:ext cx="228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use hybrid - electric cars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fly less if possible </a:t>
            </a:r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3957125" y="4647925"/>
            <a:ext cx="43251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 txBox="1"/>
          <p:nvPr/>
        </p:nvSpPr>
        <p:spPr>
          <a:xfrm>
            <a:off x="6194750" y="2308150"/>
            <a:ext cx="26355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use public transportation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walk when possible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avoid unnecessary  travels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carpooling</a:t>
            </a:r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10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What can we do 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24" y="813175"/>
            <a:ext cx="4965875" cy="397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5901875" y="2132500"/>
            <a:ext cx="2417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Educate people about what is </a:t>
            </a:r>
            <a:r>
              <a:rPr lang="el" u="sng"/>
              <a:t>really</a:t>
            </a:r>
            <a:r>
              <a:rPr lang="el"/>
              <a:t> recyclable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Have industries deal with their packaging choices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title" idx="4294967295"/>
          </p:nvPr>
        </p:nvSpPr>
        <p:spPr>
          <a:xfrm>
            <a:off x="311700" y="10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What can we do 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475" y="1285875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6487525" y="2504175"/>
            <a:ext cx="13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Minimalism</a:t>
            </a:r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 idx="4294967295"/>
          </p:nvPr>
        </p:nvSpPr>
        <p:spPr>
          <a:xfrm>
            <a:off x="311700" y="335382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000000"/>
                </a:solidFill>
              </a:rPr>
              <a:t>What can we do ?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>
            <a:off x="225300" y="60550"/>
            <a:ext cx="86934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200" b="1" dirty="0">
                <a:solidFill>
                  <a:schemeClr val="dk1"/>
                </a:solidFill>
              </a:rPr>
              <a:t>Action must replace talk on climate change before it’s too late!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8" name="Google Shape;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300" y="1132950"/>
            <a:ext cx="6247855" cy="35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t="179" b="169"/>
          <a:stretch/>
        </p:blipFill>
        <p:spPr>
          <a:xfrm>
            <a:off x="210250" y="150175"/>
            <a:ext cx="8747699" cy="47981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825" y="962924"/>
            <a:ext cx="1602075" cy="3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100" y="962927"/>
            <a:ext cx="4584399" cy="39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 idx="4294967295"/>
          </p:nvPr>
        </p:nvSpPr>
        <p:spPr>
          <a:xfrm>
            <a:off x="428200" y="1985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Who is to blame 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75" y="2506875"/>
            <a:ext cx="2373100" cy="14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599" y="1463650"/>
            <a:ext cx="6345498" cy="31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title" idx="4294967295"/>
          </p:nvPr>
        </p:nvSpPr>
        <p:spPr>
          <a:xfrm>
            <a:off x="480750" y="2886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Does air quality matter?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00" y="743425"/>
            <a:ext cx="5689498" cy="40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>
            <a:spLocks noGrp="1"/>
          </p:cNvSpPr>
          <p:nvPr>
            <p:ph type="title" idx="4294967295"/>
          </p:nvPr>
        </p:nvSpPr>
        <p:spPr>
          <a:xfrm>
            <a:off x="311700" y="10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How much my country contribute to emissions; 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6277325" y="2120925"/>
            <a:ext cx="2613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Greece ‘s footprint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is relatively small compared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with other countries due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small size and luck of heavy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industries.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625" y="152400"/>
            <a:ext cx="6853156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25" y="987200"/>
            <a:ext cx="5222575" cy="39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/>
          <p:nvPr/>
        </p:nvSpPr>
        <p:spPr>
          <a:xfrm>
            <a:off x="6479200" y="2207600"/>
            <a:ext cx="18705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38761D"/>
                </a:solidFill>
              </a:rPr>
              <a:t>European</a:t>
            </a:r>
            <a:endParaRPr sz="25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38761D"/>
                </a:solidFill>
              </a:rPr>
              <a:t>Green</a:t>
            </a:r>
            <a:endParaRPr sz="25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38761D"/>
                </a:solidFill>
              </a:rPr>
              <a:t>Deal</a:t>
            </a:r>
            <a:endParaRPr sz="2500">
              <a:solidFill>
                <a:srgbClr val="38761D"/>
              </a:solidFill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 idx="4294967295"/>
          </p:nvPr>
        </p:nvSpPr>
        <p:spPr>
          <a:xfrm>
            <a:off x="480750" y="2886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What has EU done to enforce behaviour change 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50" y="1446200"/>
            <a:ext cx="3341000" cy="267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400" y="1446200"/>
            <a:ext cx="1934900" cy="19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162" y="1408650"/>
            <a:ext cx="2028714" cy="26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/>
        </p:nvSpPr>
        <p:spPr>
          <a:xfrm>
            <a:off x="474650" y="4535325"/>
            <a:ext cx="45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use smart  controls - devices to monitor energy needs</a:t>
            </a:r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4497300" y="3503400"/>
            <a:ext cx="140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replace lights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with led ones</a:t>
            </a:r>
            <a:endParaRPr/>
          </a:p>
        </p:txBody>
      </p:sp>
      <p:sp>
        <p:nvSpPr>
          <p:cNvPr id="116" name="Google Shape;116;p23"/>
          <p:cNvSpPr txBox="1"/>
          <p:nvPr/>
        </p:nvSpPr>
        <p:spPr>
          <a:xfrm>
            <a:off x="6012300" y="4204950"/>
            <a:ext cx="313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use more efficient appliances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(washing machines, refrigirators, ac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10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00"/>
                </a:solidFill>
              </a:rPr>
              <a:t>What can we do ?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191</Words>
  <Application>Microsoft Macintosh PowerPoint</Application>
  <PresentationFormat>Presentazione su schermo (16:9)</PresentationFormat>
  <Paragraphs>51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High School Pedinis</vt:lpstr>
      <vt:lpstr>Presentazione standard di PowerPoint</vt:lpstr>
      <vt:lpstr>Presentazione standard di PowerPoint</vt:lpstr>
      <vt:lpstr>Who is to blame ?</vt:lpstr>
      <vt:lpstr>Does air quality matter?</vt:lpstr>
      <vt:lpstr>How much my country contribute to emissions; </vt:lpstr>
      <vt:lpstr>Presentazione standard di PowerPoint</vt:lpstr>
      <vt:lpstr>What has EU done to enforce behaviour change ?</vt:lpstr>
      <vt:lpstr>What can we do ?</vt:lpstr>
      <vt:lpstr>What can we do ?</vt:lpstr>
      <vt:lpstr>What can we do ?</vt:lpstr>
      <vt:lpstr>What can we do ?</vt:lpstr>
      <vt:lpstr>What can we do ?</vt:lpstr>
      <vt:lpstr>What can we do ?</vt:lpstr>
      <vt:lpstr>What can we do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Pedinis</dc:title>
  <dc:creator>ΓΕΛ ΠΕΔΙΝΗΣ</dc:creator>
  <cp:lastModifiedBy>Microsoft Office User</cp:lastModifiedBy>
  <cp:revision>1</cp:revision>
  <dcterms:modified xsi:type="dcterms:W3CDTF">2022-07-05T19:02:10Z</dcterms:modified>
</cp:coreProperties>
</file>