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CEA0-CF9A-4595-8978-F265EAB028AC}" type="datetimeFigureOut">
              <a:rPr lang="el-GR" smtClean="0"/>
              <a:pPr/>
              <a:t>09/12/2020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DB99-2F3F-4BCD-A30F-163C6F062B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206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items from recyclable materials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admin\Desktop\ΣΧ. ΕΤΟΣ 2020-21\ERASMUS\statistika-foto-696x4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54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4 - Εικόνα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6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44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44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-171401"/>
            <a:ext cx="9943201" cy="70294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17240"/>
            <a:ext cx="9676366" cy="68407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Προβολή στην οθόνη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 items from recyclable materials 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items from recyclable materials</dc:title>
  <dc:creator>admin</dc:creator>
  <cp:lastModifiedBy>admin</cp:lastModifiedBy>
  <cp:revision>9</cp:revision>
  <dcterms:created xsi:type="dcterms:W3CDTF">2020-12-09T09:17:41Z</dcterms:created>
  <dcterms:modified xsi:type="dcterms:W3CDTF">2020-12-09T11:04:29Z</dcterms:modified>
</cp:coreProperties>
</file>