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Αντικείμενο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1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br>
              <a:rPr lang="el-GR" sz="3959"/>
            </a:br>
            <a:r>
              <a:rPr lang="el-GR" sz="3959" i="1">
                <a:solidFill>
                  <a:srgbClr val="953734"/>
                </a:solidFill>
              </a:rPr>
              <a:t>items from recyclable materials</a:t>
            </a:r>
            <a:br>
              <a:rPr lang="el-GR" sz="3959"/>
            </a:br>
            <a:endParaRPr sz="3959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0" y="1628800"/>
            <a:ext cx="9144000" cy="52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pic>
        <p:nvPicPr>
          <p:cNvPr id="86" name="Google Shape;86;p13" descr="C:\Users\admin\Desktop\ΣΧ. ΕΤΟΣ 2020-21\ERASMUS\statistika-foto-696x49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0688"/>
            <a:ext cx="9143999" cy="6542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9144000" cy="134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pic>
        <p:nvPicPr>
          <p:cNvPr id="93" name="Google Shape;93;p14" descr="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66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99" name="Google Shape;99;p15" descr="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88640"/>
            <a:ext cx="9144000" cy="646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05" name="Google Shape;105;p16" descr="3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88640"/>
            <a:ext cx="9144000" cy="646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11" name="Google Shape;111;p17" descr="4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468560" y="-171401"/>
            <a:ext cx="9943201" cy="702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17" name="Google Shape;117;p18" descr="5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24544" y="17240"/>
            <a:ext cx="9676366" cy="6840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Macintosh PowerPoint</Application>
  <PresentationFormat>Presentazione su schermo (4:3)</PresentationFormat>
  <Paragraphs>1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9" baseType="lpstr">
      <vt:lpstr>Arial</vt:lpstr>
      <vt:lpstr>Calibri</vt:lpstr>
      <vt:lpstr>Θέμα του Office</vt:lpstr>
      <vt:lpstr> items from recyclable materials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items from recyclable materials </dc:title>
  <cp:lastModifiedBy>Microsoft Office User</cp:lastModifiedBy>
  <cp:revision>1</cp:revision>
  <dcterms:modified xsi:type="dcterms:W3CDTF">2022-07-05T19:24:22Z</dcterms:modified>
</cp:coreProperties>
</file>