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606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4860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0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0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628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2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3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3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617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1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1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2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5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58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58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58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4863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4863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3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3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638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39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40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41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42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644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48645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46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48647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4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49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50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61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1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1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52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53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48655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56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4865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5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5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48622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048623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48624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62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2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1048577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578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C0CF-DAB8-44F0-9D54-35080D6962DE}" type="datetimeFigureOut">
              <a:rPr lang="it-IT" smtClean="0"/>
              <a:t>05/07/22</a:t>
            </a:fld>
            <a:endParaRPr lang="it-IT"/>
          </a:p>
        </p:txBody>
      </p:sp>
      <p:sp>
        <p:nvSpPr>
          <p:cNvPr id="104857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04858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4C13C-196F-454D-89DC-DEBA0709EBD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olo 1"/>
          <p:cNvSpPr>
            <a:spLocks noGrp="1"/>
          </p:cNvSpPr>
          <p:nvPr>
            <p:ph type="ctrTitle"/>
          </p:nvPr>
        </p:nvSpPr>
        <p:spPr>
          <a:xfrm>
            <a:off x="0" y="299695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A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European</a:t>
            </a: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green goal:</a:t>
            </a:r>
            <a:b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</a:b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clean</a:t>
            </a: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energy</a:t>
            </a: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and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environmental</a:t>
            </a: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sustainability</a:t>
            </a: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against</a:t>
            </a: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climate</a:t>
            </a:r>
            <a:r>
              <a:rPr lang="it-IT" b="1" dirty="0">
                <a:solidFill>
                  <a:srgbClr val="002060"/>
                </a:solidFill>
                <a:latin typeface="AR DARLING" panose="02000000000000000000" pitchFamily="2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AR DARLING" panose="02000000000000000000" pitchFamily="2" charset="0"/>
              </a:rPr>
              <a:t>change</a:t>
            </a:r>
            <a:endParaRPr lang="it-IT" b="1" dirty="0">
              <a:solidFill>
                <a:srgbClr val="002060"/>
              </a:solidFill>
              <a:latin typeface="AR DARLING" panose="02000000000000000000" pitchFamily="2" charset="0"/>
            </a:endParaRPr>
          </a:p>
        </p:txBody>
      </p:sp>
      <p:pic>
        <p:nvPicPr>
          <p:cNvPr id="2097161" name="Picture 2" descr="Shape, circle  Description automatically gener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3641"/>
            <a:ext cx="2088231" cy="2088232"/>
          </a:xfrm>
          <a:prstGeom prst="rect">
            <a:avLst/>
          </a:prstGeom>
          <a:noFill/>
        </p:spPr>
      </p:pic>
      <p:pic>
        <p:nvPicPr>
          <p:cNvPr id="2097162" name="Picture 4" descr="https://lh4.googleusercontent.com/V9JdtLB2lmoI-U1kvq_3D_b8nzYUALCNKbW5-WBQthHGkTtz0hA8wtPOrrJB2iS5a7IgNeRsk-poT5mnKuA769qJpwc_c1zk3z_p8n9LUkQhsWRpwOzwFA2jZz9nQ_aIV0k_6jw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5229200"/>
            <a:ext cx="5051857" cy="1132129"/>
          </a:xfrm>
          <a:prstGeom prst="rect">
            <a:avLst/>
          </a:prstGeom>
          <a:noFill/>
        </p:spPr>
      </p:pic>
      <p:pic>
        <p:nvPicPr>
          <p:cNvPr id="2097163" name="Picture 6" descr="homepage - LSAMAL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8583"/>
            <a:ext cx="1756172" cy="1478347"/>
          </a:xfrm>
          <a:prstGeom prst="rect">
            <a:avLst/>
          </a:prstGeom>
          <a:noFill/>
        </p:spPr>
      </p:pic>
      <p:sp>
        <p:nvSpPr>
          <p:cNvPr id="1048611" name="CasellaDiTesto 3"/>
          <p:cNvSpPr txBox="1"/>
          <p:nvPr/>
        </p:nvSpPr>
        <p:spPr>
          <a:xfrm>
            <a:off x="5461383" y="1052737"/>
            <a:ext cx="3428404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LICEO SCIENTIFICO E. AMALDI</a:t>
            </a:r>
          </a:p>
          <a:p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BITETTO (BA)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R DARLING" panose="02000000000000000000" pitchFamily="2" charset="0"/>
              </a:rPr>
              <a:t>MAN AND ENVIRONMENT: A SINGLE ACTION CAN MAKE THE DIFFERENCE</a:t>
            </a:r>
          </a:p>
        </p:txBody>
      </p:sp>
      <p:pic>
        <p:nvPicPr>
          <p:cNvPr id="2097160" name="Picture 6" descr="Uomo e ambiente: un rapporto strettamente correlato - Noi Siamo Futu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21669"/>
            <a:ext cx="3224362" cy="2257054"/>
          </a:xfrm>
          <a:prstGeom prst="rect">
            <a:avLst/>
          </a:prstGeom>
          <a:noFill/>
        </p:spPr>
      </p:pic>
      <p:sp>
        <p:nvSpPr>
          <p:cNvPr id="1048604" name="Rettangolo 3"/>
          <p:cNvSpPr/>
          <p:nvPr/>
        </p:nvSpPr>
        <p:spPr>
          <a:xfrm>
            <a:off x="0" y="1340768"/>
            <a:ext cx="914400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Environmental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degradation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worrying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humanity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only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now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because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the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planet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becoming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more and more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unlivable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just"/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Unfortunately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it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was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the man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who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caused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all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this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continuing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to do so.</a:t>
            </a: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In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today’s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society,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waste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the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problem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of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its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proper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disposal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represent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danger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for the future of the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ecosystem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,</a:t>
            </a: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m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an</a:t>
            </a: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's health a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nd the Earth in general.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 descr="Plastica in mare: le tecnologie per raccoglierla non funzionano o sono poco  efficaci - Greenreport: economia ecologica e sviluppo sostenib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96564"/>
            <a:ext cx="3926962" cy="2607502"/>
          </a:xfrm>
          <a:prstGeom prst="rect">
            <a:avLst/>
          </a:prstGeom>
          <a:noFill/>
        </p:spPr>
      </p:pic>
      <p:pic>
        <p:nvPicPr>
          <p:cNvPr id="2097158" name="Picture 2" descr="INQUINAMENTO CAUSATO DALLA PLASTICA | Glog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635" y="3140968"/>
            <a:ext cx="3960440" cy="2640294"/>
          </a:xfrm>
          <a:prstGeom prst="rect">
            <a:avLst/>
          </a:prstGeom>
          <a:noFill/>
        </p:spPr>
      </p:pic>
      <p:sp>
        <p:nvSpPr>
          <p:cNvPr id="1048599" name="Segnaposto contenuto 5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669979"/>
          </a:xfrm>
        </p:spPr>
        <p:txBody>
          <a:bodyPr/>
          <a:lstStyle/>
          <a:p>
            <a:pPr marL="0" indent="0">
              <a:buNone/>
            </a:pPr>
            <a:endParaRPr lang="it-IT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It has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been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estimated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that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between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60% and 80% of marine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pollution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is</a:t>
            </a:r>
            <a:r>
              <a:rPr lang="en-US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 caused by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plastic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.</a:t>
            </a:r>
            <a:endParaRPr lang="zh-CN" altLang="en-US"/>
          </a:p>
          <a:p>
            <a:pPr marL="0" indent="0">
              <a:buNone/>
            </a:pPr>
            <a:r>
              <a:rPr lang="en-US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Milli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on</a:t>
            </a:r>
            <a:r>
              <a:rPr lang="en-US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 t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ons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of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plastic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bags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,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bottles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other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rubbish</a:t>
            </a:r>
            <a:r>
              <a:rPr lang="en-US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produce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poisonous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substances</a:t>
            </a:r>
            <a:r>
              <a:rPr lang="en-US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 in our oceans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944216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We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are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familiar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with images of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birds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and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sea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creatures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being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killed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by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plastic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they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have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swallowed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or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swum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into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.</a:t>
            </a:r>
            <a:b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endParaRPr lang="it-IT" sz="2800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97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916832"/>
            <a:ext cx="6967722" cy="392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egnaposto contenuto 2"/>
          <p:cNvSpPr>
            <a:spLocks noGrp="1"/>
          </p:cNvSpPr>
          <p:nvPr>
            <p:ph idx="1"/>
          </p:nvPr>
        </p:nvSpPr>
        <p:spPr>
          <a:xfrm>
            <a:off x="0" y="177167"/>
            <a:ext cx="9144000" cy="34930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Here are a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few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actions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we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can take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all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to help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ease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the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problem</a:t>
            </a:r>
            <a:endParaRPr lang="it-IT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48587" name="AutoShape 2" descr="blob:https://web.whatsapp.com/e0f377bd-4d18-4880-8afb-c6a131c2eab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8588" name="AutoShape 4" descr="blob:https://web.whatsapp.com/e0f377bd-4d18-4880-8afb-c6a131c2eab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8589" name="CasellaDiTesto 8"/>
          <p:cNvSpPr txBox="1"/>
          <p:nvPr/>
        </p:nvSpPr>
        <p:spPr>
          <a:xfrm>
            <a:off x="4272455" y="1918551"/>
            <a:ext cx="425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Use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recyclable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items</a:t>
            </a:r>
            <a:endParaRPr lang="it-IT" sz="2800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48590" name="AutoShape 7" descr="blob:https://web.whatsapp.com/245b74c8-6b81-46ff-ab05-317d14cd244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8591" name="AutoShape 9" descr="blob:https://web.whatsapp.com/245b74c8-6b81-46ff-ab05-317d14cd244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8592" name="AutoShape 11" descr="blob:https://web.whatsapp.com/245b74c8-6b81-46ff-ab05-317d14cd244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97152" name="Picture 12" descr="C:\Users\utente\Desktop\Downloads\WhatsApp Image 2022-03-30 at 11.11.07 AM.jpeg"/>
          <p:cNvPicPr>
            <a:picLocks noChangeAspect="1" noChangeArrowheads="1"/>
          </p:cNvPicPr>
          <p:nvPr/>
        </p:nvPicPr>
        <p:blipFill rotWithShape="1">
          <a:blip r:embed="rId2" cstate="print"/>
          <a:srcRect t="17522" b="20374"/>
          <a:stretch>
            <a:fillRect/>
          </a:stretch>
        </p:blipFill>
        <p:spPr bwMode="auto">
          <a:xfrm>
            <a:off x="1374775" y="1316367"/>
            <a:ext cx="2691708" cy="2971806"/>
          </a:xfrm>
          <a:prstGeom prst="rect">
            <a:avLst/>
          </a:prstGeom>
          <a:noFill/>
        </p:spPr>
      </p:pic>
      <p:pic>
        <p:nvPicPr>
          <p:cNvPr id="2097153" name="Picture 13" descr="C:\Users\utente\Desktop\Downloads\WhatsApp Image 2022-03-30 at 11.17.56 AM.jpeg"/>
          <p:cNvPicPr>
            <a:picLocks noChangeAspect="1" noChangeArrowheads="1"/>
          </p:cNvPicPr>
          <p:nvPr/>
        </p:nvPicPr>
        <p:blipFill rotWithShape="1">
          <a:blip r:embed="rId3" cstate="print"/>
          <a:srcRect l="23757" t="25299"/>
          <a:stretch>
            <a:fillRect/>
          </a:stretch>
        </p:blipFill>
        <p:spPr bwMode="auto">
          <a:xfrm>
            <a:off x="4947572" y="3350354"/>
            <a:ext cx="2527151" cy="3301408"/>
          </a:xfrm>
          <a:prstGeom prst="rect">
            <a:avLst/>
          </a:prstGeom>
          <a:noFill/>
        </p:spPr>
      </p:pic>
      <p:sp>
        <p:nvSpPr>
          <p:cNvPr id="1048593" name="CasellaDiTesto 12"/>
          <p:cNvSpPr txBox="1"/>
          <p:nvPr/>
        </p:nvSpPr>
        <p:spPr>
          <a:xfrm>
            <a:off x="1095984" y="4746086"/>
            <a:ext cx="3654425" cy="92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Make </a:t>
            </a:r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separate </a:t>
            </a:r>
            <a:r>
              <a:rPr lang="it-IT" sz="28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collectio</a:t>
            </a:r>
            <a:r>
              <a:rPr lang="it-IT" sz="2800" b="1" dirty="0" err="1">
                <a:solidFill>
                  <a:srgbClr val="002060"/>
                </a:solidFill>
              </a:rPr>
              <a:t>n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048594" name="AutoShape 15" descr="lavaggio auto - camion della spazzatura | video educativi | Kids Videos |  Car Wash - Garbage Truck - YouTub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48595" name="AutoShape 17" descr="lavaggio auto - camion della spazzatura | video educativi | Kids Videos |  Car Wash - Garbage Truck - YouTub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0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Buy</a:t>
            </a:r>
            <a:r>
              <a:rPr 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40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food</a:t>
            </a:r>
            <a:r>
              <a:rPr 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40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without</a:t>
            </a:r>
            <a:r>
              <a:rPr 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sz="4000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plastic</a:t>
            </a:r>
            <a:r>
              <a:rPr 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packaging</a:t>
            </a:r>
            <a:r>
              <a:rPr lang="it-IT" sz="40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209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2900"/>
            <a:ext cx="8229600" cy="450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egnaposto contenuto 2"/>
          <p:cNvSpPr>
            <a:spLocks noGrp="1"/>
          </p:cNvSpPr>
          <p:nvPr>
            <p:ph idx="1"/>
          </p:nvPr>
        </p:nvSpPr>
        <p:spPr>
          <a:xfrm>
            <a:off x="0" y="404665"/>
            <a:ext cx="9036496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Even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at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school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it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is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important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to separate  </a:t>
            </a:r>
            <a:r>
              <a:rPr lang="it-IT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waste</a:t>
            </a:r>
            <a:r>
              <a:rPr lang="en-US" b="1" dirty="0" err="1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097156" name="Picture 3" descr="C:\Users\utente\Desktop\Downloads\WhatsApp Image 2022-03-30 at 11.36.53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973370" cy="529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0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2097159" name="Picture 2" descr="C:\Users\utente\Desktop\Downloads\WhatsApp Image 2022-03-30 at 11.35.45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70" y="0"/>
            <a:ext cx="9144000" cy="6858000"/>
          </a:xfrm>
          <a:prstGeom prst="rect">
            <a:avLst/>
          </a:prstGeom>
          <a:noFill/>
        </p:spPr>
      </p:pic>
      <p:sp>
        <p:nvSpPr>
          <p:cNvPr id="1048602" name="CasellaDiTesto 3"/>
          <p:cNvSpPr txBox="1"/>
          <p:nvPr/>
        </p:nvSpPr>
        <p:spPr>
          <a:xfrm>
            <a:off x="19214" y="14847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ONLY WITH THE HELP OF EVERYONE WE CAN MAKE THE DIFFERENCE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Macintosh PowerPoint</Application>
  <PresentationFormat>Presentazione su schermo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 DARLING</vt:lpstr>
      <vt:lpstr>Arial</vt:lpstr>
      <vt:lpstr>Baskerville Old Face</vt:lpstr>
      <vt:lpstr>Calibri</vt:lpstr>
      <vt:lpstr>Tema di Office</vt:lpstr>
      <vt:lpstr>A European green goal:  clean energy and environmental sustainability against climate change</vt:lpstr>
      <vt:lpstr>MAN AND ENVIRONMENT: A SINGLE ACTION CAN MAKE THE DIFFERENCE</vt:lpstr>
      <vt:lpstr>Presentazione standard di PowerPoint</vt:lpstr>
      <vt:lpstr>We are familiar with images of birds and sea creatures being killed by plastic they have swallowed or swum into. </vt:lpstr>
      <vt:lpstr>Presentazione standard di PowerPoint</vt:lpstr>
      <vt:lpstr>Buy food without plastic packaging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European green goal:clean energy and environmental sustainobiliy</dc:title>
  <dc:creator>utente</dc:creator>
  <cp:lastModifiedBy>Microsoft Office User</cp:lastModifiedBy>
  <cp:revision>1</cp:revision>
  <dcterms:created xsi:type="dcterms:W3CDTF">2022-03-30T00:18:34Z</dcterms:created>
  <dcterms:modified xsi:type="dcterms:W3CDTF">2022-07-05T17:18:12Z</dcterms:modified>
</cp:coreProperties>
</file>