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8" r:id="rId4"/>
    <p:sldId id="259" r:id="rId5"/>
    <p:sldId id="264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89"/>
  </p:normalViewPr>
  <p:slideViewPr>
    <p:cSldViewPr snapToGrid="0" snapToObjects="1">
      <p:cViewPr varScale="1">
        <p:scale>
          <a:sx n="90" d="100"/>
          <a:sy n="90" d="100"/>
        </p:scale>
        <p:origin x="23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2D98C-ED8D-4E42-85CF-B02621B6B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Electricity</a:t>
            </a:r>
            <a:r>
              <a:rPr lang="fr-FR" dirty="0"/>
              <a:t>- </a:t>
            </a:r>
            <a:r>
              <a:rPr lang="fr-FR" dirty="0" err="1"/>
              <a:t>saving</a:t>
            </a:r>
            <a:r>
              <a:rPr lang="fr-FR" dirty="0"/>
              <a:t> </a:t>
            </a:r>
            <a:r>
              <a:rPr lang="fr-FR" dirty="0" err="1"/>
              <a:t>campaign</a:t>
            </a:r>
            <a:r>
              <a:rPr lang="fr-FR" dirty="0"/>
              <a:t> by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Albert Camus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6E5D7B-26BF-5347-ABB5-880B0CD20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31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4429B41-094A-3441-8C0B-F9CF3881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653" y="3048000"/>
            <a:ext cx="3007350" cy="146644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BD5AB4-0FFC-A447-8719-4EC08251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01" y="688766"/>
            <a:ext cx="3871440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1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B6F4E-4058-4143-B69F-486FBE7D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8BCE01C-49AB-5B48-ABDA-53D7F548B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281" y="776400"/>
            <a:ext cx="3866774" cy="5472000"/>
          </a:xfrm>
        </p:spPr>
      </p:pic>
    </p:spTree>
    <p:extLst>
      <p:ext uri="{BB962C8B-B14F-4D97-AF65-F5344CB8AC3E}">
        <p14:creationId xmlns:p14="http://schemas.microsoft.com/office/powerpoint/2010/main" val="314025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D714652-BCD0-CD4F-9D86-8F2760F1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9" y="1265314"/>
            <a:ext cx="2130253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CAFB5E52-ED2A-5845-B701-DE8754C6A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9" r="6933" b="18240"/>
          <a:stretch/>
        </p:blipFill>
        <p:spPr>
          <a:xfrm>
            <a:off x="1405877" y="674854"/>
            <a:ext cx="4644455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7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A382D10-E803-2041-A1C6-9633DE09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49" y="1265314"/>
            <a:ext cx="2244553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6CDAE5B-5D2F-284A-AEB4-D66DA5AA8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161" y="364766"/>
            <a:ext cx="4192199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3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A862C5-8A61-45BB-AE26-0D144BF65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1" r="4830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A651664-FF87-5244-BA66-905BDAD51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BF8F74-3301-8842-A09E-214C9FA0D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DC6090-C294-6C4C-A78F-9CDA8C4C3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240" y="-10887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5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6C818-5BB3-9540-90CD-47BFA294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D635027-288C-FE45-A65A-83BC46877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79" t="18100" r="12936" b="9521"/>
          <a:stretch/>
        </p:blipFill>
        <p:spPr>
          <a:xfrm>
            <a:off x="3143231" y="1930401"/>
            <a:ext cx="5879927" cy="4464000"/>
          </a:xfrm>
        </p:spPr>
      </p:pic>
    </p:spTree>
    <p:extLst>
      <p:ext uri="{BB962C8B-B14F-4D97-AF65-F5344CB8AC3E}">
        <p14:creationId xmlns:p14="http://schemas.microsoft.com/office/powerpoint/2010/main" val="220402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842C6-6BEB-6041-8530-9487B3F0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59C4520-F06B-0943-9AAE-FB3B4834B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45" t="9201" r="24671" b="10630"/>
          <a:stretch/>
        </p:blipFill>
        <p:spPr>
          <a:xfrm>
            <a:off x="2444708" y="1071000"/>
            <a:ext cx="5061919" cy="4716000"/>
          </a:xfrm>
        </p:spPr>
      </p:pic>
    </p:spTree>
    <p:extLst>
      <p:ext uri="{BB962C8B-B14F-4D97-AF65-F5344CB8AC3E}">
        <p14:creationId xmlns:p14="http://schemas.microsoft.com/office/powerpoint/2010/main" val="255365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F83A7-A75B-3342-B3A5-5154AD520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A10B051-0561-D64B-91E5-3C71E36A5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50" r="24067"/>
          <a:stretch/>
        </p:blipFill>
        <p:spPr>
          <a:xfrm>
            <a:off x="3357562" y="477000"/>
            <a:ext cx="4763681" cy="6192000"/>
          </a:xfrm>
        </p:spPr>
      </p:pic>
    </p:spTree>
    <p:extLst>
      <p:ext uri="{BB962C8B-B14F-4D97-AF65-F5344CB8AC3E}">
        <p14:creationId xmlns:p14="http://schemas.microsoft.com/office/powerpoint/2010/main" val="4312906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Macintosh PowerPoint</Application>
  <PresentationFormat>Grand écran</PresentationFormat>
  <Paragraphs>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Facette</vt:lpstr>
      <vt:lpstr>Electricity- saving campaign by students from Albert Camus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Electricity- saving campaign by students from Albert Camus</dc:title>
  <dc:creator>Cyrill Meynadier</dc:creator>
  <cp:lastModifiedBy>Cyrill Meynadier</cp:lastModifiedBy>
  <cp:revision>2</cp:revision>
  <dcterms:created xsi:type="dcterms:W3CDTF">2021-01-26T17:58:06Z</dcterms:created>
  <dcterms:modified xsi:type="dcterms:W3CDTF">2021-01-26T18:05:38Z</dcterms:modified>
</cp:coreProperties>
</file>