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71" r:id="rId4"/>
    <p:sldId id="257" r:id="rId5"/>
    <p:sldId id="258" r:id="rId6"/>
    <p:sldId id="273" r:id="rId7"/>
    <p:sldId id="272" r:id="rId8"/>
    <p:sldId id="262" r:id="rId9"/>
    <p:sldId id="259" r:id="rId10"/>
    <p:sldId id="260" r:id="rId11"/>
    <p:sldId id="261" r:id="rId12"/>
    <p:sldId id="263" r:id="rId13"/>
    <p:sldId id="264" r:id="rId14"/>
    <p:sldId id="265" r:id="rId15"/>
    <p:sldId id="267" r:id="rId16"/>
    <p:sldId id="266" r:id="rId17"/>
    <p:sldId id="268" r:id="rId18"/>
    <p:sldId id="269" r:id="rId1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ul Hernandez Garcia" initials="RHG" lastIdx="1" clrIdx="0">
    <p:extLst>
      <p:ext uri="{19B8F6BF-5375-455C-9EA6-DF929625EA0E}">
        <p15:presenceInfo xmlns:p15="http://schemas.microsoft.com/office/powerpoint/2012/main" userId="82a14dd5ce01b56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50" autoAdjust="0"/>
    <p:restoredTop sz="94660"/>
  </p:normalViewPr>
  <p:slideViewPr>
    <p:cSldViewPr snapToGrid="0">
      <p:cViewPr varScale="1">
        <p:scale>
          <a:sx n="131" d="100"/>
          <a:sy n="131" d="100"/>
        </p:scale>
        <p:origin x="34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BB4734-8208-44AF-B242-4416F4D925A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D824498-26AE-4A1A-A72F-BEF46C9341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6D0D022-DED2-44D1-AD9F-F957527EBBEA}"/>
              </a:ext>
            </a:extLst>
          </p:cNvPr>
          <p:cNvSpPr>
            <a:spLocks noGrp="1"/>
          </p:cNvSpPr>
          <p:nvPr>
            <p:ph type="dt" sz="half" idx="10"/>
          </p:nvPr>
        </p:nvSpPr>
        <p:spPr/>
        <p:txBody>
          <a:bodyPr/>
          <a:lstStyle/>
          <a:p>
            <a:fld id="{9C4B1121-5EE5-487C-9E7E-E6D95A47880E}" type="datetimeFigureOut">
              <a:rPr lang="es-ES" smtClean="0"/>
              <a:t>5/7/22</a:t>
            </a:fld>
            <a:endParaRPr lang="es-ES"/>
          </a:p>
        </p:txBody>
      </p:sp>
      <p:sp>
        <p:nvSpPr>
          <p:cNvPr id="5" name="Marcador de pie de página 4">
            <a:extLst>
              <a:ext uri="{FF2B5EF4-FFF2-40B4-BE49-F238E27FC236}">
                <a16:creationId xmlns:a16="http://schemas.microsoft.com/office/drawing/2014/main" id="{4363AFAD-C064-4A79-8401-628DABE3AF2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E6462C5-E280-4B1F-807C-53D3D59ECAA8}"/>
              </a:ext>
            </a:extLst>
          </p:cNvPr>
          <p:cNvSpPr>
            <a:spLocks noGrp="1"/>
          </p:cNvSpPr>
          <p:nvPr>
            <p:ph type="sldNum" sz="quarter" idx="12"/>
          </p:nvPr>
        </p:nvSpPr>
        <p:spPr/>
        <p:txBody>
          <a:bodyPr/>
          <a:lstStyle/>
          <a:p>
            <a:fld id="{814FF789-794C-47AC-8F0A-942BFB65447A}" type="slidenum">
              <a:rPr lang="es-ES" smtClean="0"/>
              <a:t>‹N›</a:t>
            </a:fld>
            <a:endParaRPr lang="es-ES"/>
          </a:p>
        </p:txBody>
      </p:sp>
    </p:spTree>
    <p:extLst>
      <p:ext uri="{BB962C8B-B14F-4D97-AF65-F5344CB8AC3E}">
        <p14:creationId xmlns:p14="http://schemas.microsoft.com/office/powerpoint/2010/main" val="371202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E4CEAA-588E-46B7-AE21-75D6E5E50AC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975CDD3-A425-46C5-9F11-9CCD7F3AA45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C2739C-A0BC-499D-8DC4-DEECCB7E345C}"/>
              </a:ext>
            </a:extLst>
          </p:cNvPr>
          <p:cNvSpPr>
            <a:spLocks noGrp="1"/>
          </p:cNvSpPr>
          <p:nvPr>
            <p:ph type="dt" sz="half" idx="10"/>
          </p:nvPr>
        </p:nvSpPr>
        <p:spPr/>
        <p:txBody>
          <a:bodyPr/>
          <a:lstStyle/>
          <a:p>
            <a:fld id="{9C4B1121-5EE5-487C-9E7E-E6D95A47880E}" type="datetimeFigureOut">
              <a:rPr lang="es-ES" smtClean="0"/>
              <a:t>5/7/22</a:t>
            </a:fld>
            <a:endParaRPr lang="es-ES"/>
          </a:p>
        </p:txBody>
      </p:sp>
      <p:sp>
        <p:nvSpPr>
          <p:cNvPr id="5" name="Marcador de pie de página 4">
            <a:extLst>
              <a:ext uri="{FF2B5EF4-FFF2-40B4-BE49-F238E27FC236}">
                <a16:creationId xmlns:a16="http://schemas.microsoft.com/office/drawing/2014/main" id="{C2090F5A-03AD-4F7B-B174-D61A7D771D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715D67-93DD-4829-83EA-80C60FB6DC96}"/>
              </a:ext>
            </a:extLst>
          </p:cNvPr>
          <p:cNvSpPr>
            <a:spLocks noGrp="1"/>
          </p:cNvSpPr>
          <p:nvPr>
            <p:ph type="sldNum" sz="quarter" idx="12"/>
          </p:nvPr>
        </p:nvSpPr>
        <p:spPr/>
        <p:txBody>
          <a:bodyPr/>
          <a:lstStyle/>
          <a:p>
            <a:fld id="{814FF789-794C-47AC-8F0A-942BFB65447A}" type="slidenum">
              <a:rPr lang="es-ES" smtClean="0"/>
              <a:t>‹N›</a:t>
            </a:fld>
            <a:endParaRPr lang="es-ES"/>
          </a:p>
        </p:txBody>
      </p:sp>
    </p:spTree>
    <p:extLst>
      <p:ext uri="{BB962C8B-B14F-4D97-AF65-F5344CB8AC3E}">
        <p14:creationId xmlns:p14="http://schemas.microsoft.com/office/powerpoint/2010/main" val="2993725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74B5EBA-436F-4A80-ACDC-6EDC2865051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A724A86-1DC3-4A7B-B635-AC998D0F8F7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84977F3-61F5-4199-9DA9-80C9A53EEE06}"/>
              </a:ext>
            </a:extLst>
          </p:cNvPr>
          <p:cNvSpPr>
            <a:spLocks noGrp="1"/>
          </p:cNvSpPr>
          <p:nvPr>
            <p:ph type="dt" sz="half" idx="10"/>
          </p:nvPr>
        </p:nvSpPr>
        <p:spPr/>
        <p:txBody>
          <a:bodyPr/>
          <a:lstStyle/>
          <a:p>
            <a:fld id="{9C4B1121-5EE5-487C-9E7E-E6D95A47880E}" type="datetimeFigureOut">
              <a:rPr lang="es-ES" smtClean="0"/>
              <a:t>5/7/22</a:t>
            </a:fld>
            <a:endParaRPr lang="es-ES"/>
          </a:p>
        </p:txBody>
      </p:sp>
      <p:sp>
        <p:nvSpPr>
          <p:cNvPr id="5" name="Marcador de pie de página 4">
            <a:extLst>
              <a:ext uri="{FF2B5EF4-FFF2-40B4-BE49-F238E27FC236}">
                <a16:creationId xmlns:a16="http://schemas.microsoft.com/office/drawing/2014/main" id="{A5FBB385-A27C-4058-8ED8-70E82CBFE22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BF34C80-CD11-45F4-9F94-2CC9EDED08C3}"/>
              </a:ext>
            </a:extLst>
          </p:cNvPr>
          <p:cNvSpPr>
            <a:spLocks noGrp="1"/>
          </p:cNvSpPr>
          <p:nvPr>
            <p:ph type="sldNum" sz="quarter" idx="12"/>
          </p:nvPr>
        </p:nvSpPr>
        <p:spPr/>
        <p:txBody>
          <a:bodyPr/>
          <a:lstStyle/>
          <a:p>
            <a:fld id="{814FF789-794C-47AC-8F0A-942BFB65447A}" type="slidenum">
              <a:rPr lang="es-ES" smtClean="0"/>
              <a:t>‹N›</a:t>
            </a:fld>
            <a:endParaRPr lang="es-ES"/>
          </a:p>
        </p:txBody>
      </p:sp>
    </p:spTree>
    <p:extLst>
      <p:ext uri="{BB962C8B-B14F-4D97-AF65-F5344CB8AC3E}">
        <p14:creationId xmlns:p14="http://schemas.microsoft.com/office/powerpoint/2010/main" val="3080805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3D601-31E7-483E-914C-580DBA2CB29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98028F-3BFE-4C7B-A7FB-642E55073D5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4502048-01A5-420F-8190-9BBD1539F3B5}"/>
              </a:ext>
            </a:extLst>
          </p:cNvPr>
          <p:cNvSpPr>
            <a:spLocks noGrp="1"/>
          </p:cNvSpPr>
          <p:nvPr>
            <p:ph type="dt" sz="half" idx="10"/>
          </p:nvPr>
        </p:nvSpPr>
        <p:spPr/>
        <p:txBody>
          <a:bodyPr/>
          <a:lstStyle/>
          <a:p>
            <a:fld id="{9C4B1121-5EE5-487C-9E7E-E6D95A47880E}" type="datetimeFigureOut">
              <a:rPr lang="es-ES" smtClean="0"/>
              <a:t>5/7/22</a:t>
            </a:fld>
            <a:endParaRPr lang="es-ES"/>
          </a:p>
        </p:txBody>
      </p:sp>
      <p:sp>
        <p:nvSpPr>
          <p:cNvPr id="5" name="Marcador de pie de página 4">
            <a:extLst>
              <a:ext uri="{FF2B5EF4-FFF2-40B4-BE49-F238E27FC236}">
                <a16:creationId xmlns:a16="http://schemas.microsoft.com/office/drawing/2014/main" id="{2CC4559F-9302-471D-968D-BBC6E74C936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0034E87-6182-4047-9453-D4E03F7B30CB}"/>
              </a:ext>
            </a:extLst>
          </p:cNvPr>
          <p:cNvSpPr>
            <a:spLocks noGrp="1"/>
          </p:cNvSpPr>
          <p:nvPr>
            <p:ph type="sldNum" sz="quarter" idx="12"/>
          </p:nvPr>
        </p:nvSpPr>
        <p:spPr/>
        <p:txBody>
          <a:bodyPr/>
          <a:lstStyle/>
          <a:p>
            <a:fld id="{814FF789-794C-47AC-8F0A-942BFB65447A}" type="slidenum">
              <a:rPr lang="es-ES" smtClean="0"/>
              <a:t>‹N›</a:t>
            </a:fld>
            <a:endParaRPr lang="es-ES"/>
          </a:p>
        </p:txBody>
      </p:sp>
    </p:spTree>
    <p:extLst>
      <p:ext uri="{BB962C8B-B14F-4D97-AF65-F5344CB8AC3E}">
        <p14:creationId xmlns:p14="http://schemas.microsoft.com/office/powerpoint/2010/main" val="2483837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5520B9-8616-4540-A505-EC0A80ECC4E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CAD6493-AD79-42EC-8E1D-41AC9BD0E3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6BD8345-091D-4CEB-9FEA-449160DB09F4}"/>
              </a:ext>
            </a:extLst>
          </p:cNvPr>
          <p:cNvSpPr>
            <a:spLocks noGrp="1"/>
          </p:cNvSpPr>
          <p:nvPr>
            <p:ph type="dt" sz="half" idx="10"/>
          </p:nvPr>
        </p:nvSpPr>
        <p:spPr/>
        <p:txBody>
          <a:bodyPr/>
          <a:lstStyle/>
          <a:p>
            <a:fld id="{9C4B1121-5EE5-487C-9E7E-E6D95A47880E}" type="datetimeFigureOut">
              <a:rPr lang="es-ES" smtClean="0"/>
              <a:t>5/7/22</a:t>
            </a:fld>
            <a:endParaRPr lang="es-ES"/>
          </a:p>
        </p:txBody>
      </p:sp>
      <p:sp>
        <p:nvSpPr>
          <p:cNvPr id="5" name="Marcador de pie de página 4">
            <a:extLst>
              <a:ext uri="{FF2B5EF4-FFF2-40B4-BE49-F238E27FC236}">
                <a16:creationId xmlns:a16="http://schemas.microsoft.com/office/drawing/2014/main" id="{C4028D9E-84FB-4427-A1F4-447BFFE4AB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276A77-5F8E-4300-A4EC-BFF1AD2B53DA}"/>
              </a:ext>
            </a:extLst>
          </p:cNvPr>
          <p:cNvSpPr>
            <a:spLocks noGrp="1"/>
          </p:cNvSpPr>
          <p:nvPr>
            <p:ph type="sldNum" sz="quarter" idx="12"/>
          </p:nvPr>
        </p:nvSpPr>
        <p:spPr/>
        <p:txBody>
          <a:bodyPr/>
          <a:lstStyle/>
          <a:p>
            <a:fld id="{814FF789-794C-47AC-8F0A-942BFB65447A}" type="slidenum">
              <a:rPr lang="es-ES" smtClean="0"/>
              <a:t>‹N›</a:t>
            </a:fld>
            <a:endParaRPr lang="es-ES"/>
          </a:p>
        </p:txBody>
      </p:sp>
    </p:spTree>
    <p:extLst>
      <p:ext uri="{BB962C8B-B14F-4D97-AF65-F5344CB8AC3E}">
        <p14:creationId xmlns:p14="http://schemas.microsoft.com/office/powerpoint/2010/main" val="635536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293789-45D6-4412-BC00-075A4BC4679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16E6AED-84DE-4AC6-B5C2-DED7BE5E680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0338DA7-E818-40EF-BA4B-3E76AF6EA50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264AF72-6D71-4460-B343-5F5D75F061BD}"/>
              </a:ext>
            </a:extLst>
          </p:cNvPr>
          <p:cNvSpPr>
            <a:spLocks noGrp="1"/>
          </p:cNvSpPr>
          <p:nvPr>
            <p:ph type="dt" sz="half" idx="10"/>
          </p:nvPr>
        </p:nvSpPr>
        <p:spPr/>
        <p:txBody>
          <a:bodyPr/>
          <a:lstStyle/>
          <a:p>
            <a:fld id="{9C4B1121-5EE5-487C-9E7E-E6D95A47880E}" type="datetimeFigureOut">
              <a:rPr lang="es-ES" smtClean="0"/>
              <a:t>5/7/22</a:t>
            </a:fld>
            <a:endParaRPr lang="es-ES"/>
          </a:p>
        </p:txBody>
      </p:sp>
      <p:sp>
        <p:nvSpPr>
          <p:cNvPr id="6" name="Marcador de pie de página 5">
            <a:extLst>
              <a:ext uri="{FF2B5EF4-FFF2-40B4-BE49-F238E27FC236}">
                <a16:creationId xmlns:a16="http://schemas.microsoft.com/office/drawing/2014/main" id="{D24DB58A-4AA6-4FC7-9BD3-EF52BC7EB79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7957B3-8B71-4C2E-BAF9-7406090A2EFB}"/>
              </a:ext>
            </a:extLst>
          </p:cNvPr>
          <p:cNvSpPr>
            <a:spLocks noGrp="1"/>
          </p:cNvSpPr>
          <p:nvPr>
            <p:ph type="sldNum" sz="quarter" idx="12"/>
          </p:nvPr>
        </p:nvSpPr>
        <p:spPr/>
        <p:txBody>
          <a:bodyPr/>
          <a:lstStyle/>
          <a:p>
            <a:fld id="{814FF789-794C-47AC-8F0A-942BFB65447A}" type="slidenum">
              <a:rPr lang="es-ES" smtClean="0"/>
              <a:t>‹N›</a:t>
            </a:fld>
            <a:endParaRPr lang="es-ES"/>
          </a:p>
        </p:txBody>
      </p:sp>
    </p:spTree>
    <p:extLst>
      <p:ext uri="{BB962C8B-B14F-4D97-AF65-F5344CB8AC3E}">
        <p14:creationId xmlns:p14="http://schemas.microsoft.com/office/powerpoint/2010/main" val="3916541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446BB4-FDA9-4277-AEA5-73AB68ED2AC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A942D4D-25F5-4048-9DB2-85B3106102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A9918D3-C55F-454C-BF02-D0E6CC69704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06FFB53-F403-4E5A-A117-AAFFC197BB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61FF4E1-374A-4AEA-9B81-05F6EE44520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577D740-A30B-4FC7-837D-E32B6B6D543E}"/>
              </a:ext>
            </a:extLst>
          </p:cNvPr>
          <p:cNvSpPr>
            <a:spLocks noGrp="1"/>
          </p:cNvSpPr>
          <p:nvPr>
            <p:ph type="dt" sz="half" idx="10"/>
          </p:nvPr>
        </p:nvSpPr>
        <p:spPr/>
        <p:txBody>
          <a:bodyPr/>
          <a:lstStyle/>
          <a:p>
            <a:fld id="{9C4B1121-5EE5-487C-9E7E-E6D95A47880E}" type="datetimeFigureOut">
              <a:rPr lang="es-ES" smtClean="0"/>
              <a:t>5/7/22</a:t>
            </a:fld>
            <a:endParaRPr lang="es-ES"/>
          </a:p>
        </p:txBody>
      </p:sp>
      <p:sp>
        <p:nvSpPr>
          <p:cNvPr id="8" name="Marcador de pie de página 7">
            <a:extLst>
              <a:ext uri="{FF2B5EF4-FFF2-40B4-BE49-F238E27FC236}">
                <a16:creationId xmlns:a16="http://schemas.microsoft.com/office/drawing/2014/main" id="{B6234E47-EF0B-4E12-8537-19A21EC8C19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B5B4632-765C-4656-A960-9B72E3A7867B}"/>
              </a:ext>
            </a:extLst>
          </p:cNvPr>
          <p:cNvSpPr>
            <a:spLocks noGrp="1"/>
          </p:cNvSpPr>
          <p:nvPr>
            <p:ph type="sldNum" sz="quarter" idx="12"/>
          </p:nvPr>
        </p:nvSpPr>
        <p:spPr/>
        <p:txBody>
          <a:bodyPr/>
          <a:lstStyle/>
          <a:p>
            <a:fld id="{814FF789-794C-47AC-8F0A-942BFB65447A}" type="slidenum">
              <a:rPr lang="es-ES" smtClean="0"/>
              <a:t>‹N›</a:t>
            </a:fld>
            <a:endParaRPr lang="es-ES"/>
          </a:p>
        </p:txBody>
      </p:sp>
    </p:spTree>
    <p:extLst>
      <p:ext uri="{BB962C8B-B14F-4D97-AF65-F5344CB8AC3E}">
        <p14:creationId xmlns:p14="http://schemas.microsoft.com/office/powerpoint/2010/main" val="3795544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34F787-737C-440B-8F05-B19878E4BC5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8FD5272-13CC-495F-9E33-1BA55AF1BBB4}"/>
              </a:ext>
            </a:extLst>
          </p:cNvPr>
          <p:cNvSpPr>
            <a:spLocks noGrp="1"/>
          </p:cNvSpPr>
          <p:nvPr>
            <p:ph type="dt" sz="half" idx="10"/>
          </p:nvPr>
        </p:nvSpPr>
        <p:spPr/>
        <p:txBody>
          <a:bodyPr/>
          <a:lstStyle/>
          <a:p>
            <a:fld id="{9C4B1121-5EE5-487C-9E7E-E6D95A47880E}" type="datetimeFigureOut">
              <a:rPr lang="es-ES" smtClean="0"/>
              <a:t>5/7/22</a:t>
            </a:fld>
            <a:endParaRPr lang="es-ES"/>
          </a:p>
        </p:txBody>
      </p:sp>
      <p:sp>
        <p:nvSpPr>
          <p:cNvPr id="4" name="Marcador de pie de página 3">
            <a:extLst>
              <a:ext uri="{FF2B5EF4-FFF2-40B4-BE49-F238E27FC236}">
                <a16:creationId xmlns:a16="http://schemas.microsoft.com/office/drawing/2014/main" id="{9026C292-9AFA-49C1-A1B4-CD31216DCC0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7D1A7CE-0057-48F0-B040-05C3E46E10B4}"/>
              </a:ext>
            </a:extLst>
          </p:cNvPr>
          <p:cNvSpPr>
            <a:spLocks noGrp="1"/>
          </p:cNvSpPr>
          <p:nvPr>
            <p:ph type="sldNum" sz="quarter" idx="12"/>
          </p:nvPr>
        </p:nvSpPr>
        <p:spPr/>
        <p:txBody>
          <a:bodyPr/>
          <a:lstStyle/>
          <a:p>
            <a:fld id="{814FF789-794C-47AC-8F0A-942BFB65447A}" type="slidenum">
              <a:rPr lang="es-ES" smtClean="0"/>
              <a:t>‹N›</a:t>
            </a:fld>
            <a:endParaRPr lang="es-ES"/>
          </a:p>
        </p:txBody>
      </p:sp>
    </p:spTree>
    <p:extLst>
      <p:ext uri="{BB962C8B-B14F-4D97-AF65-F5344CB8AC3E}">
        <p14:creationId xmlns:p14="http://schemas.microsoft.com/office/powerpoint/2010/main" val="320801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4EEC586-DD3C-444D-BA3B-C4D3F1A6F3F8}"/>
              </a:ext>
            </a:extLst>
          </p:cNvPr>
          <p:cNvSpPr>
            <a:spLocks noGrp="1"/>
          </p:cNvSpPr>
          <p:nvPr>
            <p:ph type="dt" sz="half" idx="10"/>
          </p:nvPr>
        </p:nvSpPr>
        <p:spPr/>
        <p:txBody>
          <a:bodyPr/>
          <a:lstStyle/>
          <a:p>
            <a:fld id="{9C4B1121-5EE5-487C-9E7E-E6D95A47880E}" type="datetimeFigureOut">
              <a:rPr lang="es-ES" smtClean="0"/>
              <a:t>5/7/22</a:t>
            </a:fld>
            <a:endParaRPr lang="es-ES"/>
          </a:p>
        </p:txBody>
      </p:sp>
      <p:sp>
        <p:nvSpPr>
          <p:cNvPr id="3" name="Marcador de pie de página 2">
            <a:extLst>
              <a:ext uri="{FF2B5EF4-FFF2-40B4-BE49-F238E27FC236}">
                <a16:creationId xmlns:a16="http://schemas.microsoft.com/office/drawing/2014/main" id="{B5322C64-C856-4AE7-9257-E7B9B16B0B1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3B6D47C6-2455-476D-9772-7822A0780EAA}"/>
              </a:ext>
            </a:extLst>
          </p:cNvPr>
          <p:cNvSpPr>
            <a:spLocks noGrp="1"/>
          </p:cNvSpPr>
          <p:nvPr>
            <p:ph type="sldNum" sz="quarter" idx="12"/>
          </p:nvPr>
        </p:nvSpPr>
        <p:spPr/>
        <p:txBody>
          <a:bodyPr/>
          <a:lstStyle/>
          <a:p>
            <a:fld id="{814FF789-794C-47AC-8F0A-942BFB65447A}" type="slidenum">
              <a:rPr lang="es-ES" smtClean="0"/>
              <a:t>‹N›</a:t>
            </a:fld>
            <a:endParaRPr lang="es-ES"/>
          </a:p>
        </p:txBody>
      </p:sp>
    </p:spTree>
    <p:extLst>
      <p:ext uri="{BB962C8B-B14F-4D97-AF65-F5344CB8AC3E}">
        <p14:creationId xmlns:p14="http://schemas.microsoft.com/office/powerpoint/2010/main" val="4215503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0C1597-259A-438D-9E59-F583E16D1F3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C9B7894-3BC9-4335-BDA2-AA538156CF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2DCC629-B970-4870-B66E-4DD7776FB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7D87913-1810-425A-833E-71DF51AA6B27}"/>
              </a:ext>
            </a:extLst>
          </p:cNvPr>
          <p:cNvSpPr>
            <a:spLocks noGrp="1"/>
          </p:cNvSpPr>
          <p:nvPr>
            <p:ph type="dt" sz="half" idx="10"/>
          </p:nvPr>
        </p:nvSpPr>
        <p:spPr/>
        <p:txBody>
          <a:bodyPr/>
          <a:lstStyle/>
          <a:p>
            <a:fld id="{9C4B1121-5EE5-487C-9E7E-E6D95A47880E}" type="datetimeFigureOut">
              <a:rPr lang="es-ES" smtClean="0"/>
              <a:t>5/7/22</a:t>
            </a:fld>
            <a:endParaRPr lang="es-ES"/>
          </a:p>
        </p:txBody>
      </p:sp>
      <p:sp>
        <p:nvSpPr>
          <p:cNvPr id="6" name="Marcador de pie de página 5">
            <a:extLst>
              <a:ext uri="{FF2B5EF4-FFF2-40B4-BE49-F238E27FC236}">
                <a16:creationId xmlns:a16="http://schemas.microsoft.com/office/drawing/2014/main" id="{56C95AF1-CBB2-447B-B77D-3268D0FD069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CFA8B91-270A-4571-813E-AD7685DC1A43}"/>
              </a:ext>
            </a:extLst>
          </p:cNvPr>
          <p:cNvSpPr>
            <a:spLocks noGrp="1"/>
          </p:cNvSpPr>
          <p:nvPr>
            <p:ph type="sldNum" sz="quarter" idx="12"/>
          </p:nvPr>
        </p:nvSpPr>
        <p:spPr/>
        <p:txBody>
          <a:bodyPr/>
          <a:lstStyle/>
          <a:p>
            <a:fld id="{814FF789-794C-47AC-8F0A-942BFB65447A}" type="slidenum">
              <a:rPr lang="es-ES" smtClean="0"/>
              <a:t>‹N›</a:t>
            </a:fld>
            <a:endParaRPr lang="es-ES"/>
          </a:p>
        </p:txBody>
      </p:sp>
    </p:spTree>
    <p:extLst>
      <p:ext uri="{BB962C8B-B14F-4D97-AF65-F5344CB8AC3E}">
        <p14:creationId xmlns:p14="http://schemas.microsoft.com/office/powerpoint/2010/main" val="4270417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C97B1F-324B-462F-93C2-18675D6599B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F04B95E-D248-4293-99A7-5096BF84E1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2148B06-3C10-4484-92B7-5CED5368F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DC50066-14F0-4A71-9B96-4ED28754B9FD}"/>
              </a:ext>
            </a:extLst>
          </p:cNvPr>
          <p:cNvSpPr>
            <a:spLocks noGrp="1"/>
          </p:cNvSpPr>
          <p:nvPr>
            <p:ph type="dt" sz="half" idx="10"/>
          </p:nvPr>
        </p:nvSpPr>
        <p:spPr/>
        <p:txBody>
          <a:bodyPr/>
          <a:lstStyle/>
          <a:p>
            <a:fld id="{9C4B1121-5EE5-487C-9E7E-E6D95A47880E}" type="datetimeFigureOut">
              <a:rPr lang="es-ES" smtClean="0"/>
              <a:t>5/7/22</a:t>
            </a:fld>
            <a:endParaRPr lang="es-ES"/>
          </a:p>
        </p:txBody>
      </p:sp>
      <p:sp>
        <p:nvSpPr>
          <p:cNvPr id="6" name="Marcador de pie de página 5">
            <a:extLst>
              <a:ext uri="{FF2B5EF4-FFF2-40B4-BE49-F238E27FC236}">
                <a16:creationId xmlns:a16="http://schemas.microsoft.com/office/drawing/2014/main" id="{BE82097E-6555-490C-B4D0-77F1DD2F573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E3F3213-8544-487B-B69D-781E49E41C7D}"/>
              </a:ext>
            </a:extLst>
          </p:cNvPr>
          <p:cNvSpPr>
            <a:spLocks noGrp="1"/>
          </p:cNvSpPr>
          <p:nvPr>
            <p:ph type="sldNum" sz="quarter" idx="12"/>
          </p:nvPr>
        </p:nvSpPr>
        <p:spPr/>
        <p:txBody>
          <a:bodyPr/>
          <a:lstStyle/>
          <a:p>
            <a:fld id="{814FF789-794C-47AC-8F0A-942BFB65447A}" type="slidenum">
              <a:rPr lang="es-ES" smtClean="0"/>
              <a:t>‹N›</a:t>
            </a:fld>
            <a:endParaRPr lang="es-ES"/>
          </a:p>
        </p:txBody>
      </p:sp>
    </p:spTree>
    <p:extLst>
      <p:ext uri="{BB962C8B-B14F-4D97-AF65-F5344CB8AC3E}">
        <p14:creationId xmlns:p14="http://schemas.microsoft.com/office/powerpoint/2010/main" val="2909080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694BDEC-9868-4D32-9B79-866530C141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7196464-A8E8-411F-A308-1EAA6B06DB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44D73E-0453-4861-97CD-F9D633D0A3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B1121-5EE5-487C-9E7E-E6D95A47880E}" type="datetimeFigureOut">
              <a:rPr lang="es-ES" smtClean="0"/>
              <a:t>5/7/22</a:t>
            </a:fld>
            <a:endParaRPr lang="es-ES"/>
          </a:p>
        </p:txBody>
      </p:sp>
      <p:sp>
        <p:nvSpPr>
          <p:cNvPr id="5" name="Marcador de pie de página 4">
            <a:extLst>
              <a:ext uri="{FF2B5EF4-FFF2-40B4-BE49-F238E27FC236}">
                <a16:creationId xmlns:a16="http://schemas.microsoft.com/office/drawing/2014/main" id="{C467DC9E-F677-4322-A512-D6AD1A12B9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FA0C7A6C-70DC-43AC-8867-2FE861142F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FF789-794C-47AC-8F0A-942BFB65447A}" type="slidenum">
              <a:rPr lang="es-ES" smtClean="0"/>
              <a:t>‹N›</a:t>
            </a:fld>
            <a:endParaRPr lang="es-ES"/>
          </a:p>
        </p:txBody>
      </p:sp>
    </p:spTree>
    <p:extLst>
      <p:ext uri="{BB962C8B-B14F-4D97-AF65-F5344CB8AC3E}">
        <p14:creationId xmlns:p14="http://schemas.microsoft.com/office/powerpoint/2010/main" val="1499445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26BCC597-D70B-4309-98E8-2BB4BD838139}"/>
              </a:ext>
            </a:extLst>
          </p:cNvPr>
          <p:cNvSpPr>
            <a:spLocks noGrp="1"/>
          </p:cNvSpPr>
          <p:nvPr>
            <p:ph type="subTitle" idx="1"/>
          </p:nvPr>
        </p:nvSpPr>
        <p:spPr>
          <a:xfrm>
            <a:off x="988540" y="2158313"/>
            <a:ext cx="10560907" cy="4592358"/>
          </a:xfrm>
        </p:spPr>
        <p:txBody>
          <a:bodyPr>
            <a:normAutofit/>
          </a:bodyPr>
          <a:lstStyle/>
          <a:p>
            <a:endParaRPr lang="es-ES" b="1" dirty="0">
              <a:solidFill>
                <a:srgbClr val="C00000"/>
              </a:solidFill>
              <a:latin typeface="Berlin Sans FB" panose="020E0602020502020306" pitchFamily="34" charset="0"/>
            </a:endParaRPr>
          </a:p>
          <a:p>
            <a:r>
              <a:rPr lang="es-ES" b="1" dirty="0">
                <a:solidFill>
                  <a:srgbClr val="C00000"/>
                </a:solidFill>
                <a:latin typeface="Berlin Sans FB" panose="020E0602020502020306" pitchFamily="34" charset="0"/>
              </a:rPr>
              <a:t>INDEX</a:t>
            </a:r>
          </a:p>
          <a:p>
            <a:endParaRPr lang="es-ES" b="1" dirty="0">
              <a:solidFill>
                <a:srgbClr val="C00000"/>
              </a:solidFill>
              <a:latin typeface="Berlin Sans FB" panose="020E0602020502020306" pitchFamily="34" charset="0"/>
            </a:endParaRPr>
          </a:p>
          <a:p>
            <a:pPr marL="457200" indent="-457200" algn="l">
              <a:buAutoNum type="arabicPeriod"/>
            </a:pPr>
            <a:r>
              <a:rPr lang="es-ES" b="1" dirty="0">
                <a:solidFill>
                  <a:srgbClr val="C00000"/>
                </a:solidFill>
                <a:latin typeface="Berlin Sans FB" panose="020E0602020502020306" pitchFamily="34" charset="0"/>
              </a:rPr>
              <a:t>WHAT IS URBAN AIR POLLUTION? </a:t>
            </a:r>
          </a:p>
          <a:p>
            <a:pPr marL="457200" indent="-457200" algn="l">
              <a:buAutoNum type="arabicPeriod"/>
            </a:pPr>
            <a:r>
              <a:rPr lang="es-ES" b="1" dirty="0">
                <a:solidFill>
                  <a:srgbClr val="C00000"/>
                </a:solidFill>
                <a:latin typeface="Berlin Sans FB" panose="020E0602020502020306" pitchFamily="34" charset="0"/>
              </a:rPr>
              <a:t>WHAT ARE THE MAIN HEALTH RISKS? </a:t>
            </a:r>
          </a:p>
          <a:p>
            <a:pPr marL="457200" indent="-457200" algn="l">
              <a:buAutoNum type="arabicPeriod"/>
            </a:pPr>
            <a:r>
              <a:rPr lang="es-ES" b="1" dirty="0">
                <a:solidFill>
                  <a:srgbClr val="C00000"/>
                </a:solidFill>
                <a:latin typeface="Berlin Sans FB" panose="020E0602020502020306" pitchFamily="34" charset="0"/>
              </a:rPr>
              <a:t>MAIN AIR POLLUTANTS</a:t>
            </a:r>
          </a:p>
          <a:p>
            <a:pPr marL="457200" indent="-457200" algn="l">
              <a:buFont typeface="Arial" panose="020B0604020202020204" pitchFamily="34" charset="0"/>
              <a:buAutoNum type="arabicPeriod"/>
            </a:pPr>
            <a:r>
              <a:rPr lang="es-ES" b="1" dirty="0">
                <a:solidFill>
                  <a:srgbClr val="C00000"/>
                </a:solidFill>
                <a:latin typeface="Berlin Sans FB" panose="020E0602020502020306" pitchFamily="34" charset="0"/>
              </a:rPr>
              <a:t>ATMOSPHERIC POLLUTION IN OUR CITY </a:t>
            </a:r>
          </a:p>
          <a:p>
            <a:pPr marL="457200" indent="-457200" algn="l">
              <a:buFont typeface="Arial" panose="020B0604020202020204" pitchFamily="34" charset="0"/>
              <a:buAutoNum type="arabicPeriod"/>
            </a:pPr>
            <a:r>
              <a:rPr lang="es-ES" b="1" dirty="0">
                <a:solidFill>
                  <a:srgbClr val="C00000"/>
                </a:solidFill>
                <a:latin typeface="Berlin Sans FB" panose="020E0602020502020306" pitchFamily="34" charset="0"/>
              </a:rPr>
              <a:t>ANALYSIS OF RESULTS</a:t>
            </a:r>
            <a:endParaRPr lang="es-ES" sz="1800" dirty="0">
              <a:latin typeface="Berlin Sans FB" panose="020E0602020502020306" pitchFamily="34" charset="0"/>
            </a:endParaRPr>
          </a:p>
          <a:p>
            <a:pPr marL="457200" indent="-457200" algn="l">
              <a:buFont typeface="Arial" panose="020B0604020202020204" pitchFamily="34" charset="0"/>
              <a:buAutoNum type="arabicPeriod"/>
            </a:pPr>
            <a:r>
              <a:rPr lang="es-ES" b="1" dirty="0">
                <a:solidFill>
                  <a:srgbClr val="C00000"/>
                </a:solidFill>
                <a:latin typeface="Berlin Sans FB" panose="020E0602020502020306" pitchFamily="34" charset="0"/>
              </a:rPr>
              <a:t> CONCLUSIONS AND MEASURES</a:t>
            </a:r>
            <a:endParaRPr lang="es-ES" sz="1800" dirty="0">
              <a:latin typeface="Berlin Sans FB" panose="020E0602020502020306" pitchFamily="34" charset="0"/>
            </a:endParaRPr>
          </a:p>
          <a:p>
            <a:pPr marL="457200" indent="-457200">
              <a:buAutoNum type="arabicPeriod"/>
            </a:pPr>
            <a:endParaRPr lang="es-ES" b="1" dirty="0">
              <a:solidFill>
                <a:srgbClr val="C00000"/>
              </a:solidFill>
              <a:latin typeface="Berlin Sans FB" panose="020E0602020502020306" pitchFamily="34" charset="0"/>
            </a:endParaRPr>
          </a:p>
          <a:p>
            <a:pPr marL="457200" indent="-457200">
              <a:buAutoNum type="arabicPeriod"/>
            </a:pPr>
            <a:endParaRPr lang="es-ES" b="1" dirty="0">
              <a:solidFill>
                <a:srgbClr val="C00000"/>
              </a:solidFill>
              <a:latin typeface="Berlin Sans FB" panose="020E0602020502020306" pitchFamily="34" charset="0"/>
            </a:endParaRPr>
          </a:p>
          <a:p>
            <a:pPr algn="just"/>
            <a:endParaRPr lang="es-ES" sz="1400" dirty="0"/>
          </a:p>
          <a:p>
            <a:pPr algn="just"/>
            <a:endParaRPr lang="es-ES" sz="1400" dirty="0"/>
          </a:p>
          <a:p>
            <a:pPr algn="just"/>
            <a:endParaRPr lang="es-ES" sz="1400" dirty="0"/>
          </a:p>
        </p:txBody>
      </p:sp>
      <p:sp>
        <p:nvSpPr>
          <p:cNvPr id="6" name="Título 1">
            <a:extLst>
              <a:ext uri="{FF2B5EF4-FFF2-40B4-BE49-F238E27FC236}">
                <a16:creationId xmlns:a16="http://schemas.microsoft.com/office/drawing/2014/main" id="{CFAA9DE5-5BF5-4113-9727-B2AB214C3ED4}"/>
              </a:ext>
            </a:extLst>
          </p:cNvPr>
          <p:cNvSpPr txBox="1">
            <a:spLocks/>
          </p:cNvSpPr>
          <p:nvPr/>
        </p:nvSpPr>
        <p:spPr>
          <a:xfrm>
            <a:off x="2446638" y="1201866"/>
            <a:ext cx="8931490" cy="9564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s-ES" sz="3200" b="1" dirty="0">
                <a:solidFill>
                  <a:srgbClr val="0070C0"/>
                </a:solidFill>
                <a:latin typeface="Berlin Sans FB" panose="020E0602020502020306" pitchFamily="34" charset="0"/>
              </a:rPr>
            </a:br>
            <a:br>
              <a:rPr lang="es-ES" sz="3200" b="1" dirty="0">
                <a:solidFill>
                  <a:srgbClr val="0070C0"/>
                </a:solidFill>
                <a:latin typeface="Berlin Sans FB" panose="020E0602020502020306" pitchFamily="34" charset="0"/>
              </a:rPr>
            </a:br>
            <a:br>
              <a:rPr lang="es-ES" sz="3200" b="1" dirty="0">
                <a:solidFill>
                  <a:srgbClr val="0070C0"/>
                </a:solidFill>
                <a:latin typeface="Berlin Sans FB" panose="020E0602020502020306" pitchFamily="34" charset="0"/>
              </a:rPr>
            </a:br>
            <a:endParaRPr lang="es-ES" sz="3200" b="1" dirty="0">
              <a:solidFill>
                <a:srgbClr val="0070C0"/>
              </a:solidFill>
              <a:latin typeface="Berlin Sans FB" panose="020E0602020502020306" pitchFamily="34" charset="0"/>
            </a:endParaRPr>
          </a:p>
        </p:txBody>
      </p:sp>
      <p:pic>
        <p:nvPicPr>
          <p:cNvPr id="7" name="Imagen 6">
            <a:extLst>
              <a:ext uri="{FF2B5EF4-FFF2-40B4-BE49-F238E27FC236}">
                <a16:creationId xmlns:a16="http://schemas.microsoft.com/office/drawing/2014/main" id="{9E3262B8-6CD2-4AF9-88FC-FA58154E1971}"/>
              </a:ext>
            </a:extLst>
          </p:cNvPr>
          <p:cNvPicPr>
            <a:picLocks noChangeAspect="1"/>
          </p:cNvPicPr>
          <p:nvPr/>
        </p:nvPicPr>
        <p:blipFill>
          <a:blip r:embed="rId2"/>
          <a:stretch>
            <a:fillRect/>
          </a:stretch>
        </p:blipFill>
        <p:spPr>
          <a:xfrm>
            <a:off x="462993" y="522158"/>
            <a:ext cx="1876554" cy="1722738"/>
          </a:xfrm>
          <a:prstGeom prst="rect">
            <a:avLst/>
          </a:prstGeom>
        </p:spPr>
      </p:pic>
      <p:sp>
        <p:nvSpPr>
          <p:cNvPr id="8" name="CuadroTexto 7">
            <a:extLst>
              <a:ext uri="{FF2B5EF4-FFF2-40B4-BE49-F238E27FC236}">
                <a16:creationId xmlns:a16="http://schemas.microsoft.com/office/drawing/2014/main" id="{0B130FAD-73F8-4E4A-B520-2376662AA836}"/>
              </a:ext>
            </a:extLst>
          </p:cNvPr>
          <p:cNvSpPr txBox="1"/>
          <p:nvPr/>
        </p:nvSpPr>
        <p:spPr>
          <a:xfrm>
            <a:off x="3048000" y="740201"/>
            <a:ext cx="8847438" cy="1077218"/>
          </a:xfrm>
          <a:prstGeom prst="rect">
            <a:avLst/>
          </a:prstGeom>
          <a:noFill/>
        </p:spPr>
        <p:txBody>
          <a:bodyPr wrap="square">
            <a:spAutoFit/>
          </a:bodyPr>
          <a:lstStyle/>
          <a:p>
            <a:pPr algn="ctr"/>
            <a:r>
              <a:rPr lang="es-ES" sz="3200" dirty="0">
                <a:solidFill>
                  <a:schemeClr val="accent5">
                    <a:lumMod val="75000"/>
                  </a:schemeClr>
                </a:solidFill>
                <a:latin typeface="Berlin Sans FB Demi" panose="020E0802020502020306" pitchFamily="34" charset="0"/>
              </a:rPr>
              <a:t>AIR POLLUTION STUDY IN “LAS FUENTES HIGH SCHOOL” OF VILLENA </a:t>
            </a:r>
          </a:p>
        </p:txBody>
      </p:sp>
    </p:spTree>
    <p:extLst>
      <p:ext uri="{BB962C8B-B14F-4D97-AF65-F5344CB8AC3E}">
        <p14:creationId xmlns:p14="http://schemas.microsoft.com/office/powerpoint/2010/main" val="2198216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26BCC597-D70B-4309-98E8-2BB4BD838139}"/>
              </a:ext>
            </a:extLst>
          </p:cNvPr>
          <p:cNvSpPr>
            <a:spLocks noGrp="1"/>
          </p:cNvSpPr>
          <p:nvPr>
            <p:ph type="subTitle" idx="1"/>
          </p:nvPr>
        </p:nvSpPr>
        <p:spPr>
          <a:xfrm>
            <a:off x="152400" y="285750"/>
            <a:ext cx="6600825" cy="6572250"/>
          </a:xfrm>
        </p:spPr>
        <p:txBody>
          <a:bodyPr>
            <a:normAutofit fontScale="92500" lnSpcReduction="10000"/>
          </a:bodyPr>
          <a:lstStyle/>
          <a:p>
            <a:pPr algn="just"/>
            <a:r>
              <a:rPr lang="es-ES" b="1" cap="all" dirty="0">
                <a:solidFill>
                  <a:srgbClr val="00B050"/>
                </a:solidFill>
                <a:latin typeface="Berlin Sans FB" panose="020E0602020502020306" pitchFamily="34" charset="0"/>
              </a:rPr>
              <a:t>PARTICULATE MATTER IN SUSPENSION (pm)</a:t>
            </a:r>
          </a:p>
          <a:p>
            <a:pPr algn="l"/>
            <a:r>
              <a:rPr lang="en-US" sz="1900" b="1" dirty="0">
                <a:latin typeface="Berlin Sans FB" panose="020E0602020502020306" pitchFamily="34" charset="0"/>
              </a:rPr>
              <a:t>Values set out in the Guidelines</a:t>
            </a:r>
            <a:br>
              <a:rPr lang="en-US" sz="1900" dirty="0">
                <a:latin typeface="Berlin Sans FB" panose="020E0602020502020306" pitchFamily="34" charset="0"/>
              </a:rPr>
            </a:br>
            <a:r>
              <a:rPr lang="en-US" sz="1900" dirty="0">
                <a:latin typeface="Berlin Sans FB" panose="020E0602020502020306" pitchFamily="34" charset="0"/>
              </a:rPr>
              <a:t>PM2.5: 10 µg/m3 annual average - 25 µg/m3 24h average </a:t>
            </a:r>
            <a:br>
              <a:rPr lang="en-US" sz="1900" dirty="0">
                <a:latin typeface="Berlin Sans FB" panose="020E0602020502020306" pitchFamily="34" charset="0"/>
              </a:rPr>
            </a:br>
            <a:r>
              <a:rPr lang="en-US" sz="1900" dirty="0">
                <a:latin typeface="Berlin Sans FB" panose="020E0602020502020306" pitchFamily="34" charset="0"/>
              </a:rPr>
              <a:t>PM10: 20 µg/m3 annual average - 50 µg/m3 24h average</a:t>
            </a:r>
          </a:p>
          <a:p>
            <a:pPr algn="l"/>
            <a:br>
              <a:rPr lang="en-US" sz="1900" dirty="0">
                <a:latin typeface="Berlin Sans FB" panose="020E0602020502020306" pitchFamily="34" charset="0"/>
              </a:rPr>
            </a:br>
            <a:r>
              <a:rPr lang="en-US" sz="1900" b="1" dirty="0">
                <a:latin typeface="Berlin Sans FB" panose="020E0602020502020306" pitchFamily="34" charset="0"/>
              </a:rPr>
              <a:t>PM affects more people than any other contaminant </a:t>
            </a:r>
          </a:p>
          <a:p>
            <a:pPr algn="l"/>
            <a:r>
              <a:rPr lang="en-US" sz="1900" dirty="0">
                <a:latin typeface="Berlin Sans FB" panose="020E0602020502020306" pitchFamily="34" charset="0"/>
              </a:rPr>
              <a:t>They are very small solid particles in the air</a:t>
            </a:r>
          </a:p>
          <a:p>
            <a:pPr algn="l"/>
            <a:r>
              <a:rPr lang="en-US" sz="1900" dirty="0">
                <a:latin typeface="Berlin Sans FB" panose="020E0602020502020306" pitchFamily="34" charset="0"/>
              </a:rPr>
              <a:t>They include a mixture of substances that may come from cars, factories, burning wood, etc.</a:t>
            </a:r>
          </a:p>
          <a:p>
            <a:pPr algn="l"/>
            <a:r>
              <a:rPr lang="en-US" sz="1900" dirty="0">
                <a:latin typeface="Berlin Sans FB" panose="020E0602020502020306" pitchFamily="34" charset="0"/>
              </a:rPr>
              <a:t>There are two types of PM:</a:t>
            </a:r>
          </a:p>
          <a:p>
            <a:pPr algn="l"/>
            <a:br>
              <a:rPr lang="en-US" sz="1900" dirty="0">
                <a:latin typeface="Berlin Sans FB" panose="020E0602020502020306" pitchFamily="34" charset="0"/>
              </a:rPr>
            </a:br>
            <a:r>
              <a:rPr lang="en-US" sz="1900" b="1" dirty="0">
                <a:latin typeface="Berlin Sans FB" panose="020E0602020502020306" pitchFamily="34" charset="0"/>
              </a:rPr>
              <a:t>PM10 (particles with an aerodynamic diameter of less than 10 µm)</a:t>
            </a:r>
            <a:br>
              <a:rPr lang="en-US" sz="1900" b="1" dirty="0">
                <a:latin typeface="Berlin Sans FB" panose="020E0602020502020306" pitchFamily="34" charset="0"/>
              </a:rPr>
            </a:br>
            <a:r>
              <a:rPr lang="en-US" sz="1900" b="1" kern="1000" dirty="0">
                <a:latin typeface="Berlin Sans FB" panose="020E0602020502020306" pitchFamily="34" charset="0"/>
              </a:rPr>
              <a:t>PM2.5 (aerodynamic diameter less than 2.5 µm)</a:t>
            </a:r>
          </a:p>
          <a:p>
            <a:pPr algn="l"/>
            <a:br>
              <a:rPr lang="en-US" sz="1900" kern="1000" dirty="0">
                <a:latin typeface="Berlin Sans FB" panose="020E0602020502020306" pitchFamily="34" charset="0"/>
              </a:rPr>
            </a:br>
            <a:r>
              <a:rPr lang="en-US" sz="1900" b="1" dirty="0">
                <a:latin typeface="Berlin Sans FB" panose="020E0602020502020306" pitchFamily="34" charset="0"/>
              </a:rPr>
              <a:t>Health effects</a:t>
            </a:r>
            <a:br>
              <a:rPr lang="en-US" sz="1900" dirty="0"/>
            </a:br>
            <a:r>
              <a:rPr lang="en-US" sz="1900" dirty="0">
                <a:latin typeface="Berlin Sans FB" panose="020E0602020502020306" pitchFamily="34" charset="0"/>
              </a:rPr>
              <a:t>Chronic exposure to particulates increases the risk of cardiovascular and respiratory diseases, as well as lung cancer. </a:t>
            </a:r>
          </a:p>
          <a:p>
            <a:pPr algn="l"/>
            <a:r>
              <a:rPr lang="en-US" sz="1900" dirty="0">
                <a:latin typeface="Berlin Sans FB" panose="020E0602020502020306" pitchFamily="34" charset="0"/>
              </a:rPr>
              <a:t>Mortality in cities with high levels of pollution is between 15% and 20% higher than in cleaner cities. </a:t>
            </a:r>
            <a:endParaRPr lang="es-ES" sz="1400" dirty="0"/>
          </a:p>
          <a:p>
            <a:pPr algn="l"/>
            <a:br>
              <a:rPr lang="en-US" sz="1900" kern="1000" dirty="0">
                <a:latin typeface="Berlin Sans FB" panose="020E0602020502020306" pitchFamily="34" charset="0"/>
              </a:rPr>
            </a:br>
            <a:r>
              <a:rPr lang="en-US" sz="1900" kern="1000" dirty="0">
                <a:latin typeface="Berlin Sans FB" panose="020E0602020502020306" pitchFamily="34" charset="0"/>
              </a:rPr>
              <a:t>PM2.5 are more dangerous because, by inhaling them, they can reach the peripheral areas of the bronchioles and alter the pulmonary exchange of gases.</a:t>
            </a:r>
            <a:endParaRPr lang="es-ES" sz="1900" kern="1000" dirty="0">
              <a:latin typeface="Berlin Sans FB" panose="020E0602020502020306" pitchFamily="34" charset="0"/>
            </a:endParaRPr>
          </a:p>
          <a:p>
            <a:pPr algn="just"/>
            <a:endParaRPr lang="es-ES" sz="1400" dirty="0"/>
          </a:p>
        </p:txBody>
      </p:sp>
      <p:pic>
        <p:nvPicPr>
          <p:cNvPr id="2" name="Imagen 1">
            <a:extLst>
              <a:ext uri="{FF2B5EF4-FFF2-40B4-BE49-F238E27FC236}">
                <a16:creationId xmlns:a16="http://schemas.microsoft.com/office/drawing/2014/main" id="{90752282-9C8E-4B99-8333-C88BFCDBE887}"/>
              </a:ext>
            </a:extLst>
          </p:cNvPr>
          <p:cNvPicPr>
            <a:picLocks noChangeAspect="1"/>
          </p:cNvPicPr>
          <p:nvPr/>
        </p:nvPicPr>
        <p:blipFill>
          <a:blip r:embed="rId2"/>
          <a:stretch>
            <a:fillRect/>
          </a:stretch>
        </p:blipFill>
        <p:spPr>
          <a:xfrm>
            <a:off x="6840041" y="228601"/>
            <a:ext cx="4951909" cy="3456178"/>
          </a:xfrm>
          <a:prstGeom prst="rect">
            <a:avLst/>
          </a:prstGeom>
        </p:spPr>
      </p:pic>
      <p:pic>
        <p:nvPicPr>
          <p:cNvPr id="4" name="Imagen 3">
            <a:extLst>
              <a:ext uri="{FF2B5EF4-FFF2-40B4-BE49-F238E27FC236}">
                <a16:creationId xmlns:a16="http://schemas.microsoft.com/office/drawing/2014/main" id="{E71FAB58-5820-46A5-8D99-8E649AC362C3}"/>
              </a:ext>
            </a:extLst>
          </p:cNvPr>
          <p:cNvPicPr>
            <a:picLocks noChangeAspect="1"/>
          </p:cNvPicPr>
          <p:nvPr/>
        </p:nvPicPr>
        <p:blipFill rotWithShape="1">
          <a:blip r:embed="rId3"/>
          <a:srcRect l="4881" r="4285"/>
          <a:stretch/>
        </p:blipFill>
        <p:spPr>
          <a:xfrm>
            <a:off x="6826663" y="3857350"/>
            <a:ext cx="4965288" cy="2895875"/>
          </a:xfrm>
          <a:prstGeom prst="rect">
            <a:avLst/>
          </a:prstGeom>
        </p:spPr>
      </p:pic>
    </p:spTree>
    <p:extLst>
      <p:ext uri="{BB962C8B-B14F-4D97-AF65-F5344CB8AC3E}">
        <p14:creationId xmlns:p14="http://schemas.microsoft.com/office/powerpoint/2010/main" val="1515534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id="{C651DCD7-A82E-4DE4-B30D-E9EE92979C01}"/>
              </a:ext>
            </a:extLst>
          </p:cNvPr>
          <p:cNvSpPr>
            <a:spLocks noGrp="1"/>
          </p:cNvSpPr>
          <p:nvPr>
            <p:ph type="subTitle" idx="1"/>
          </p:nvPr>
        </p:nvSpPr>
        <p:spPr>
          <a:xfrm>
            <a:off x="304800" y="238125"/>
            <a:ext cx="11582400" cy="6381750"/>
          </a:xfrm>
        </p:spPr>
        <p:txBody>
          <a:bodyPr>
            <a:normAutofit/>
          </a:bodyPr>
          <a:lstStyle/>
          <a:p>
            <a:r>
              <a:rPr lang="es-ES" b="1" dirty="0">
                <a:solidFill>
                  <a:srgbClr val="C00000"/>
                </a:solidFill>
                <a:latin typeface="Berlin Sans FB" panose="020E0602020502020306" pitchFamily="34" charset="0"/>
              </a:rPr>
              <a:t>4. ATMOSPHERIC POLLUTION IN OUR CITY </a:t>
            </a:r>
          </a:p>
          <a:p>
            <a:endParaRPr lang="es-ES" sz="1400" dirty="0">
              <a:latin typeface="Berlin Sans FB" panose="020E0602020502020306" pitchFamily="34" charset="0"/>
            </a:endParaRPr>
          </a:p>
          <a:p>
            <a:pPr algn="just"/>
            <a:r>
              <a:rPr lang="en-US" dirty="0" err="1">
                <a:latin typeface="Berlin Sans FB" panose="020E0602020502020306" pitchFamily="34" charset="0"/>
              </a:rPr>
              <a:t>Villena</a:t>
            </a:r>
            <a:r>
              <a:rPr lang="en-US" dirty="0">
                <a:latin typeface="Berlin Sans FB" panose="020E0602020502020306" pitchFamily="34" charset="0"/>
              </a:rPr>
              <a:t> is a medium sized city (35,000 inhabitants) with not too much industrial fabric, so we believe that it does not have a very high urban air pollution. Even so, in the area where our educational center is located (las Fuentes High School) coincides with three other educational centers and there are significant traffic problems in the peak hours in addition to the heating emissions of all centers. Our interest was focused on knowing the levels of pollution in our area as well as whether these traffic peaks affected the quality of the air that students breathe.</a:t>
            </a:r>
            <a:endParaRPr lang="es-ES" sz="2000" dirty="0">
              <a:latin typeface="Berlin Sans FB" panose="020E0602020502020306" pitchFamily="34" charset="0"/>
            </a:endParaRPr>
          </a:p>
          <a:p>
            <a:pPr algn="just"/>
            <a:endParaRPr lang="es-ES" sz="1400" dirty="0"/>
          </a:p>
          <a:p>
            <a:pPr algn="just"/>
            <a:endParaRPr lang="es-ES" sz="1400" dirty="0"/>
          </a:p>
          <a:p>
            <a:pPr algn="just"/>
            <a:endParaRPr lang="es-ES" sz="1400" dirty="0"/>
          </a:p>
        </p:txBody>
      </p:sp>
      <p:pic>
        <p:nvPicPr>
          <p:cNvPr id="4" name="Imagen 3">
            <a:extLst>
              <a:ext uri="{FF2B5EF4-FFF2-40B4-BE49-F238E27FC236}">
                <a16:creationId xmlns:a16="http://schemas.microsoft.com/office/drawing/2014/main" id="{54B5FB9A-946E-45BC-8FB4-2633F4A97F7A}"/>
              </a:ext>
            </a:extLst>
          </p:cNvPr>
          <p:cNvPicPr>
            <a:picLocks noChangeAspect="1"/>
          </p:cNvPicPr>
          <p:nvPr/>
        </p:nvPicPr>
        <p:blipFill>
          <a:blip r:embed="rId2"/>
          <a:stretch>
            <a:fillRect/>
          </a:stretch>
        </p:blipFill>
        <p:spPr>
          <a:xfrm>
            <a:off x="2504678" y="3533623"/>
            <a:ext cx="7096125" cy="3086252"/>
          </a:xfrm>
          <a:prstGeom prst="rect">
            <a:avLst/>
          </a:prstGeom>
        </p:spPr>
      </p:pic>
      <p:cxnSp>
        <p:nvCxnSpPr>
          <p:cNvPr id="7" name="Conector recto de flecha 6">
            <a:extLst>
              <a:ext uri="{FF2B5EF4-FFF2-40B4-BE49-F238E27FC236}">
                <a16:creationId xmlns:a16="http://schemas.microsoft.com/office/drawing/2014/main" id="{4A757332-56F7-4DE3-A64C-A787D7710B54}"/>
              </a:ext>
            </a:extLst>
          </p:cNvPr>
          <p:cNvCxnSpPr>
            <a:cxnSpLocks/>
          </p:cNvCxnSpPr>
          <p:nvPr/>
        </p:nvCxnSpPr>
        <p:spPr>
          <a:xfrm>
            <a:off x="2238375" y="4429125"/>
            <a:ext cx="3324225" cy="1000125"/>
          </a:xfrm>
          <a:prstGeom prst="straightConnector1">
            <a:avLst/>
          </a:prstGeom>
          <a:ln w="28575">
            <a:solidFill>
              <a:srgbClr val="FF0000"/>
            </a:solidFill>
            <a:headEnd type="none" w="lg" len="lg"/>
            <a:tailEnd type="stealth"/>
          </a:ln>
        </p:spPr>
        <p:style>
          <a:lnRef idx="3">
            <a:schemeClr val="accent2"/>
          </a:lnRef>
          <a:fillRef idx="0">
            <a:schemeClr val="accent2"/>
          </a:fillRef>
          <a:effectRef idx="2">
            <a:schemeClr val="accent2"/>
          </a:effectRef>
          <a:fontRef idx="minor">
            <a:schemeClr val="tx1"/>
          </a:fontRef>
        </p:style>
      </p:cxnSp>
      <p:sp>
        <p:nvSpPr>
          <p:cNvPr id="9" name="CuadroTexto 8">
            <a:extLst>
              <a:ext uri="{FF2B5EF4-FFF2-40B4-BE49-F238E27FC236}">
                <a16:creationId xmlns:a16="http://schemas.microsoft.com/office/drawing/2014/main" id="{C0229349-D2F1-4E4E-B7B0-A1A6C06BA3B4}"/>
              </a:ext>
            </a:extLst>
          </p:cNvPr>
          <p:cNvSpPr txBox="1"/>
          <p:nvPr/>
        </p:nvSpPr>
        <p:spPr>
          <a:xfrm>
            <a:off x="409575" y="4135993"/>
            <a:ext cx="1828800" cy="369332"/>
          </a:xfrm>
          <a:prstGeom prst="rect">
            <a:avLst/>
          </a:prstGeom>
          <a:solidFill>
            <a:schemeClr val="bg1"/>
          </a:solidFill>
        </p:spPr>
        <p:txBody>
          <a:bodyPr wrap="square" rtlCol="0">
            <a:spAutoFit/>
          </a:bodyPr>
          <a:lstStyle/>
          <a:p>
            <a:r>
              <a:rPr lang="es-ES" dirty="0">
                <a:solidFill>
                  <a:srgbClr val="FF0000"/>
                </a:solidFill>
              </a:rPr>
              <a:t>IES LAS FUENTES </a:t>
            </a:r>
          </a:p>
        </p:txBody>
      </p:sp>
    </p:spTree>
    <p:extLst>
      <p:ext uri="{BB962C8B-B14F-4D97-AF65-F5344CB8AC3E}">
        <p14:creationId xmlns:p14="http://schemas.microsoft.com/office/powerpoint/2010/main" val="144728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id="{C651DCD7-A82E-4DE4-B30D-E9EE92979C01}"/>
              </a:ext>
            </a:extLst>
          </p:cNvPr>
          <p:cNvSpPr>
            <a:spLocks noGrp="1"/>
          </p:cNvSpPr>
          <p:nvPr>
            <p:ph type="subTitle" idx="1"/>
          </p:nvPr>
        </p:nvSpPr>
        <p:spPr>
          <a:xfrm>
            <a:off x="146562" y="314324"/>
            <a:ext cx="4426280" cy="6162675"/>
          </a:xfrm>
        </p:spPr>
        <p:txBody>
          <a:bodyPr>
            <a:normAutofit/>
          </a:bodyPr>
          <a:lstStyle/>
          <a:p>
            <a:pPr algn="just"/>
            <a:r>
              <a:rPr lang="en-US" sz="2000" dirty="0">
                <a:latin typeface="Berlin Sans FB" panose="020E0602020502020306" pitchFamily="34" charset="0"/>
              </a:rPr>
              <a:t>As discussed before, the most harmful contaminants, which cause the most health problems, are particulate matter (PM). </a:t>
            </a:r>
          </a:p>
          <a:p>
            <a:pPr algn="just"/>
            <a:r>
              <a:rPr lang="en-US" sz="2000" dirty="0">
                <a:latin typeface="Berlin Sans FB" panose="020E0602020502020306" pitchFamily="34" charset="0"/>
              </a:rPr>
              <a:t>We were therefore interested in doing a study of this pollutant in the vicinity of our center. For this reason we contacted with VÉOLO </a:t>
            </a:r>
            <a:r>
              <a:rPr lang="en-US" sz="2000" dirty="0" err="1">
                <a:latin typeface="Berlin Sans FB" panose="020E0602020502020306" pitchFamily="34" charset="0"/>
              </a:rPr>
              <a:t>programme</a:t>
            </a:r>
            <a:r>
              <a:rPr lang="en-US" sz="2000" dirty="0">
                <a:latin typeface="Berlin Sans FB" panose="020E0602020502020306" pitchFamily="34" charset="0"/>
              </a:rPr>
              <a:t>.</a:t>
            </a:r>
          </a:p>
          <a:p>
            <a:pPr algn="just"/>
            <a:endParaRPr lang="es-ES" sz="2000" dirty="0">
              <a:latin typeface="Berlin Sans FB" panose="020E0602020502020306" pitchFamily="34" charset="0"/>
            </a:endParaRPr>
          </a:p>
          <a:p>
            <a:pPr algn="just"/>
            <a:r>
              <a:rPr lang="en-US" sz="2000" dirty="0">
                <a:latin typeface="Berlin Sans FB" panose="020E0602020502020306" pitchFamily="34" charset="0"/>
              </a:rPr>
              <a:t>VÉOLO is a social innovation project that stimulates society’s commitment to improving air quality in cities. </a:t>
            </a:r>
          </a:p>
          <a:p>
            <a:pPr algn="just"/>
            <a:endParaRPr lang="en-US" sz="2000" dirty="0">
              <a:latin typeface="Berlin Sans FB" panose="020E0602020502020306" pitchFamily="34" charset="0"/>
            </a:endParaRPr>
          </a:p>
          <a:p>
            <a:pPr algn="just"/>
            <a:r>
              <a:rPr lang="en-US" sz="2000" dirty="0">
                <a:latin typeface="Berlin Sans FB" panose="020E0602020502020306" pitchFamily="34" charset="0"/>
              </a:rPr>
              <a:t>With the participation in this project we obtained the transfer for a few months of a PM10 and PM2.5 particle measurement kit.</a:t>
            </a:r>
            <a:endParaRPr lang="es-ES" sz="2000" dirty="0">
              <a:latin typeface="Berlin Sans FB" panose="020E0602020502020306" pitchFamily="34" charset="0"/>
            </a:endParaRPr>
          </a:p>
          <a:p>
            <a:pPr algn="just"/>
            <a:endParaRPr lang="es-ES" sz="1800" dirty="0">
              <a:latin typeface="Berlin Sans FB" panose="020E0602020502020306" pitchFamily="34" charset="0"/>
            </a:endParaRPr>
          </a:p>
          <a:p>
            <a:pPr algn="just"/>
            <a:endParaRPr lang="es-ES" sz="1400" dirty="0"/>
          </a:p>
          <a:p>
            <a:pPr algn="just"/>
            <a:endParaRPr lang="es-ES" sz="1400" dirty="0"/>
          </a:p>
          <a:p>
            <a:pPr algn="just"/>
            <a:endParaRPr lang="es-ES" sz="1400" dirty="0"/>
          </a:p>
        </p:txBody>
      </p:sp>
      <p:pic>
        <p:nvPicPr>
          <p:cNvPr id="2" name="Imagen 1">
            <a:extLst>
              <a:ext uri="{FF2B5EF4-FFF2-40B4-BE49-F238E27FC236}">
                <a16:creationId xmlns:a16="http://schemas.microsoft.com/office/drawing/2014/main" id="{B669B25C-3C93-445A-AFFD-B02DDAF0ECE3}"/>
              </a:ext>
            </a:extLst>
          </p:cNvPr>
          <p:cNvPicPr>
            <a:picLocks noChangeAspect="1"/>
          </p:cNvPicPr>
          <p:nvPr/>
        </p:nvPicPr>
        <p:blipFill>
          <a:blip r:embed="rId2"/>
          <a:stretch>
            <a:fillRect/>
          </a:stretch>
        </p:blipFill>
        <p:spPr>
          <a:xfrm>
            <a:off x="4866371" y="4657415"/>
            <a:ext cx="2253529" cy="1148295"/>
          </a:xfrm>
          <a:prstGeom prst="rect">
            <a:avLst/>
          </a:prstGeom>
        </p:spPr>
      </p:pic>
      <p:pic>
        <p:nvPicPr>
          <p:cNvPr id="3" name="Imagen 2">
            <a:extLst>
              <a:ext uri="{FF2B5EF4-FFF2-40B4-BE49-F238E27FC236}">
                <a16:creationId xmlns:a16="http://schemas.microsoft.com/office/drawing/2014/main" id="{B86B312B-DC2A-445A-A16B-2F752EDF15FB}"/>
              </a:ext>
            </a:extLst>
          </p:cNvPr>
          <p:cNvPicPr>
            <a:picLocks noChangeAspect="1"/>
          </p:cNvPicPr>
          <p:nvPr/>
        </p:nvPicPr>
        <p:blipFill rotWithShape="1">
          <a:blip r:embed="rId3"/>
          <a:srcRect l="8339" t="15585" b="30216"/>
          <a:stretch/>
        </p:blipFill>
        <p:spPr>
          <a:xfrm>
            <a:off x="8489890" y="238125"/>
            <a:ext cx="2677843" cy="2814947"/>
          </a:xfrm>
          <a:prstGeom prst="rect">
            <a:avLst/>
          </a:prstGeom>
        </p:spPr>
      </p:pic>
      <p:pic>
        <p:nvPicPr>
          <p:cNvPr id="6" name="Imagen 5">
            <a:extLst>
              <a:ext uri="{FF2B5EF4-FFF2-40B4-BE49-F238E27FC236}">
                <a16:creationId xmlns:a16="http://schemas.microsoft.com/office/drawing/2014/main" id="{4B6F6F10-2088-48DC-87FC-EA723983519B}"/>
              </a:ext>
            </a:extLst>
          </p:cNvPr>
          <p:cNvPicPr>
            <a:picLocks noChangeAspect="1"/>
          </p:cNvPicPr>
          <p:nvPr/>
        </p:nvPicPr>
        <p:blipFill rotWithShape="1">
          <a:blip r:embed="rId4"/>
          <a:srcRect l="6640" t="8312" r="20275" b="11169"/>
          <a:stretch/>
        </p:blipFill>
        <p:spPr>
          <a:xfrm>
            <a:off x="4756498" y="238125"/>
            <a:ext cx="2571382" cy="3786744"/>
          </a:xfrm>
          <a:prstGeom prst="rect">
            <a:avLst/>
          </a:prstGeom>
        </p:spPr>
      </p:pic>
      <p:pic>
        <p:nvPicPr>
          <p:cNvPr id="8" name="Imagen 7">
            <a:extLst>
              <a:ext uri="{FF2B5EF4-FFF2-40B4-BE49-F238E27FC236}">
                <a16:creationId xmlns:a16="http://schemas.microsoft.com/office/drawing/2014/main" id="{202EB38A-9D1D-48B3-BE9B-0EC1589A488E}"/>
              </a:ext>
            </a:extLst>
          </p:cNvPr>
          <p:cNvPicPr>
            <a:picLocks noChangeAspect="1"/>
          </p:cNvPicPr>
          <p:nvPr/>
        </p:nvPicPr>
        <p:blipFill rotWithShape="1">
          <a:blip r:embed="rId5"/>
          <a:srcRect l="10595" r="12941"/>
          <a:stretch/>
        </p:blipFill>
        <p:spPr>
          <a:xfrm>
            <a:off x="7413429" y="3429000"/>
            <a:ext cx="4426280" cy="3204735"/>
          </a:xfrm>
          <a:prstGeom prst="rect">
            <a:avLst/>
          </a:prstGeom>
        </p:spPr>
      </p:pic>
    </p:spTree>
    <p:extLst>
      <p:ext uri="{BB962C8B-B14F-4D97-AF65-F5344CB8AC3E}">
        <p14:creationId xmlns:p14="http://schemas.microsoft.com/office/powerpoint/2010/main" val="4160654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id="{C651DCD7-A82E-4DE4-B30D-E9EE92979C01}"/>
              </a:ext>
            </a:extLst>
          </p:cNvPr>
          <p:cNvSpPr>
            <a:spLocks noGrp="1"/>
          </p:cNvSpPr>
          <p:nvPr>
            <p:ph type="subTitle" idx="1"/>
          </p:nvPr>
        </p:nvSpPr>
        <p:spPr>
          <a:xfrm>
            <a:off x="105679" y="705118"/>
            <a:ext cx="4337898" cy="5447764"/>
          </a:xfrm>
        </p:spPr>
        <p:txBody>
          <a:bodyPr>
            <a:normAutofit/>
          </a:bodyPr>
          <a:lstStyle/>
          <a:p>
            <a:pPr algn="just"/>
            <a:r>
              <a:rPr lang="en-US" sz="2000" dirty="0">
                <a:latin typeface="Berlin Sans FB" panose="020E0602020502020306" pitchFamily="34" charset="0"/>
              </a:rPr>
              <a:t>The kit, installed in February 2020, had a light bulb that was located at the entrance of the high school and that changed color according to the concentration of outdoor PM.</a:t>
            </a:r>
          </a:p>
          <a:p>
            <a:pPr algn="just"/>
            <a:endParaRPr lang="es-ES" sz="2000" dirty="0">
              <a:latin typeface="Berlin Sans FB" panose="020E0602020502020306" pitchFamily="34" charset="0"/>
            </a:endParaRPr>
          </a:p>
          <a:p>
            <a:pPr algn="just"/>
            <a:r>
              <a:rPr lang="en-US" sz="2000" dirty="0">
                <a:latin typeface="Berlin Sans FB" panose="020E0602020502020306" pitchFamily="34" charset="0"/>
              </a:rPr>
              <a:t>The students of the ERASMUS+ project made an information panel so that the rest of the students of the school knew the meaning of the bulb. Outreach activities were also carried out at all the centres. The students explained to the rest of the students the problem of air pollution and the characteristics of the project.</a:t>
            </a:r>
            <a:endParaRPr lang="es-ES" sz="2000" dirty="0">
              <a:latin typeface="Berlin Sans FB" panose="020E0602020502020306" pitchFamily="34" charset="0"/>
            </a:endParaRPr>
          </a:p>
          <a:p>
            <a:pPr algn="just"/>
            <a:endParaRPr lang="es-ES" sz="1800" dirty="0">
              <a:latin typeface="Berlin Sans FB" panose="020E0602020502020306" pitchFamily="34" charset="0"/>
            </a:endParaRPr>
          </a:p>
          <a:p>
            <a:pPr algn="just"/>
            <a:endParaRPr lang="es-ES" sz="1400" dirty="0"/>
          </a:p>
          <a:p>
            <a:pPr algn="just"/>
            <a:endParaRPr lang="es-ES" sz="1400" dirty="0"/>
          </a:p>
          <a:p>
            <a:pPr algn="just"/>
            <a:endParaRPr lang="es-ES" sz="1400" dirty="0"/>
          </a:p>
        </p:txBody>
      </p:sp>
      <p:pic>
        <p:nvPicPr>
          <p:cNvPr id="4" name="Imagen 3">
            <a:extLst>
              <a:ext uri="{FF2B5EF4-FFF2-40B4-BE49-F238E27FC236}">
                <a16:creationId xmlns:a16="http://schemas.microsoft.com/office/drawing/2014/main" id="{133F31FA-E0CC-4AE5-BA80-42EC7F61B479}"/>
              </a:ext>
            </a:extLst>
          </p:cNvPr>
          <p:cNvPicPr>
            <a:picLocks noChangeAspect="1"/>
          </p:cNvPicPr>
          <p:nvPr/>
        </p:nvPicPr>
        <p:blipFill>
          <a:blip r:embed="rId2"/>
          <a:stretch>
            <a:fillRect/>
          </a:stretch>
        </p:blipFill>
        <p:spPr>
          <a:xfrm>
            <a:off x="8190434" y="344384"/>
            <a:ext cx="3632765" cy="2043430"/>
          </a:xfrm>
          <a:prstGeom prst="rect">
            <a:avLst/>
          </a:prstGeom>
        </p:spPr>
      </p:pic>
      <p:pic>
        <p:nvPicPr>
          <p:cNvPr id="7" name="Imagen 6">
            <a:extLst>
              <a:ext uri="{FF2B5EF4-FFF2-40B4-BE49-F238E27FC236}">
                <a16:creationId xmlns:a16="http://schemas.microsoft.com/office/drawing/2014/main" id="{80B325F1-0D9A-4A42-A27B-22F2E19FE88C}"/>
              </a:ext>
            </a:extLst>
          </p:cNvPr>
          <p:cNvPicPr>
            <a:picLocks noChangeAspect="1"/>
          </p:cNvPicPr>
          <p:nvPr/>
        </p:nvPicPr>
        <p:blipFill rotWithShape="1">
          <a:blip r:embed="rId3"/>
          <a:srcRect l="4029" t="3472" r="11622" b="13593"/>
          <a:stretch/>
        </p:blipFill>
        <p:spPr>
          <a:xfrm>
            <a:off x="4533886" y="401101"/>
            <a:ext cx="3475931" cy="6075874"/>
          </a:xfrm>
          <a:prstGeom prst="rect">
            <a:avLst/>
          </a:prstGeom>
        </p:spPr>
      </p:pic>
      <p:pic>
        <p:nvPicPr>
          <p:cNvPr id="9" name="Imagen 8">
            <a:extLst>
              <a:ext uri="{FF2B5EF4-FFF2-40B4-BE49-F238E27FC236}">
                <a16:creationId xmlns:a16="http://schemas.microsoft.com/office/drawing/2014/main" id="{A179CDF4-7227-4BF8-ABBD-D5C6ADD33739}"/>
              </a:ext>
            </a:extLst>
          </p:cNvPr>
          <p:cNvPicPr>
            <a:picLocks noChangeAspect="1"/>
          </p:cNvPicPr>
          <p:nvPr/>
        </p:nvPicPr>
        <p:blipFill rotWithShape="1">
          <a:blip r:embed="rId4"/>
          <a:srcRect l="7328" t="26840" r="7760" b="12555"/>
          <a:stretch/>
        </p:blipFill>
        <p:spPr>
          <a:xfrm>
            <a:off x="8190435" y="2637191"/>
            <a:ext cx="3632765" cy="1938213"/>
          </a:xfrm>
          <a:prstGeom prst="rect">
            <a:avLst/>
          </a:prstGeom>
        </p:spPr>
      </p:pic>
      <p:pic>
        <p:nvPicPr>
          <p:cNvPr id="10" name="Imagen 9">
            <a:extLst>
              <a:ext uri="{FF2B5EF4-FFF2-40B4-BE49-F238E27FC236}">
                <a16:creationId xmlns:a16="http://schemas.microsoft.com/office/drawing/2014/main" id="{8C9825CC-6176-426D-907C-2A3BA5201803}"/>
              </a:ext>
            </a:extLst>
          </p:cNvPr>
          <p:cNvPicPr>
            <a:picLocks noChangeAspect="1"/>
          </p:cNvPicPr>
          <p:nvPr/>
        </p:nvPicPr>
        <p:blipFill rotWithShape="1">
          <a:blip r:embed="rId5"/>
          <a:srcRect l="10390" t="8227" r="11948" b="38989"/>
          <a:stretch/>
        </p:blipFill>
        <p:spPr>
          <a:xfrm>
            <a:off x="8138378" y="4730763"/>
            <a:ext cx="3684821" cy="1878346"/>
          </a:xfrm>
          <a:prstGeom prst="rect">
            <a:avLst/>
          </a:prstGeom>
        </p:spPr>
      </p:pic>
    </p:spTree>
    <p:extLst>
      <p:ext uri="{BB962C8B-B14F-4D97-AF65-F5344CB8AC3E}">
        <p14:creationId xmlns:p14="http://schemas.microsoft.com/office/powerpoint/2010/main" val="476726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id="{C651DCD7-A82E-4DE4-B30D-E9EE92979C01}"/>
              </a:ext>
            </a:extLst>
          </p:cNvPr>
          <p:cNvSpPr>
            <a:spLocks noGrp="1"/>
          </p:cNvSpPr>
          <p:nvPr>
            <p:ph type="subTitle" idx="1"/>
          </p:nvPr>
        </p:nvSpPr>
        <p:spPr>
          <a:xfrm>
            <a:off x="387177" y="238125"/>
            <a:ext cx="11666277" cy="1681291"/>
          </a:xfrm>
        </p:spPr>
        <p:txBody>
          <a:bodyPr>
            <a:normAutofit fontScale="92500" lnSpcReduction="10000"/>
          </a:bodyPr>
          <a:lstStyle/>
          <a:p>
            <a:r>
              <a:rPr lang="es-ES" sz="2700" b="1" dirty="0">
                <a:solidFill>
                  <a:srgbClr val="C00000"/>
                </a:solidFill>
                <a:latin typeface="Berlin Sans FB" panose="020E0602020502020306" pitchFamily="34" charset="0"/>
              </a:rPr>
              <a:t>5. ANALYSIS OF RESULTS</a:t>
            </a:r>
            <a:endParaRPr lang="es-ES" b="1" dirty="0">
              <a:solidFill>
                <a:srgbClr val="C00000"/>
              </a:solidFill>
              <a:latin typeface="Berlin Sans FB" panose="020E0602020502020306" pitchFamily="34" charset="0"/>
            </a:endParaRPr>
          </a:p>
          <a:p>
            <a:pPr algn="just"/>
            <a:r>
              <a:rPr lang="en-US" dirty="0">
                <a:latin typeface="Berlin Sans FB" panose="020E0602020502020306" pitchFamily="34" charset="0"/>
              </a:rPr>
              <a:t>The analysis of the results obtained by the kit for PM2.5 particles showed clearly an increase in concentration values with a delay of 1 hour after the entry of students to the educational </a:t>
            </a:r>
            <a:r>
              <a:rPr lang="en-GB" dirty="0">
                <a:latin typeface="Berlin Sans FB" panose="020E0602020502020306" pitchFamily="34" charset="0"/>
              </a:rPr>
              <a:t>centres</a:t>
            </a:r>
            <a:r>
              <a:rPr lang="en-US" dirty="0">
                <a:latin typeface="Berlin Sans FB" panose="020E0602020502020306" pitchFamily="34" charset="0"/>
              </a:rPr>
              <a:t> of the area (one hour after peak traffic in the morning). In the following graphs we can see the evolution of these data (concentration in microg/m3) for a full day (1/2/2020).</a:t>
            </a:r>
            <a:endParaRPr lang="es-ES" sz="1800" dirty="0">
              <a:latin typeface="Berlin Sans FB" panose="020E0602020502020306" pitchFamily="34" charset="0"/>
            </a:endParaRPr>
          </a:p>
          <a:p>
            <a:pPr algn="just"/>
            <a:endParaRPr lang="es-ES" sz="1800" dirty="0"/>
          </a:p>
          <a:p>
            <a:pPr algn="just"/>
            <a:endParaRPr lang="es-ES" sz="1400" dirty="0"/>
          </a:p>
        </p:txBody>
      </p:sp>
      <p:grpSp>
        <p:nvGrpSpPr>
          <p:cNvPr id="4" name="Grupo 3">
            <a:extLst>
              <a:ext uri="{FF2B5EF4-FFF2-40B4-BE49-F238E27FC236}">
                <a16:creationId xmlns:a16="http://schemas.microsoft.com/office/drawing/2014/main" id="{4D24E94F-A270-4399-8CFA-62DDCF6DAE04}"/>
              </a:ext>
            </a:extLst>
          </p:cNvPr>
          <p:cNvGrpSpPr/>
          <p:nvPr/>
        </p:nvGrpSpPr>
        <p:grpSpPr>
          <a:xfrm>
            <a:off x="542998" y="2002967"/>
            <a:ext cx="7055378" cy="4246205"/>
            <a:chOff x="2355322" y="2373670"/>
            <a:chExt cx="7055378" cy="4246205"/>
          </a:xfrm>
        </p:grpSpPr>
        <p:pic>
          <p:nvPicPr>
            <p:cNvPr id="2" name="Imagen 1">
              <a:extLst>
                <a:ext uri="{FF2B5EF4-FFF2-40B4-BE49-F238E27FC236}">
                  <a16:creationId xmlns:a16="http://schemas.microsoft.com/office/drawing/2014/main" id="{1B1C5C95-8C2F-48C1-AFB6-9BF8607156FD}"/>
                </a:ext>
              </a:extLst>
            </p:cNvPr>
            <p:cNvPicPr>
              <a:picLocks noChangeAspect="1"/>
            </p:cNvPicPr>
            <p:nvPr/>
          </p:nvPicPr>
          <p:blipFill>
            <a:blip r:embed="rId2"/>
            <a:stretch>
              <a:fillRect/>
            </a:stretch>
          </p:blipFill>
          <p:spPr>
            <a:xfrm>
              <a:off x="2355322" y="2373670"/>
              <a:ext cx="7055378" cy="4246205"/>
            </a:xfrm>
            <a:prstGeom prst="rect">
              <a:avLst/>
            </a:prstGeom>
          </p:spPr>
        </p:pic>
        <p:pic>
          <p:nvPicPr>
            <p:cNvPr id="3" name="Imagen 2">
              <a:extLst>
                <a:ext uri="{FF2B5EF4-FFF2-40B4-BE49-F238E27FC236}">
                  <a16:creationId xmlns:a16="http://schemas.microsoft.com/office/drawing/2014/main" id="{38EEF86C-B668-45B1-B5EF-5D4D84573215}"/>
                </a:ext>
              </a:extLst>
            </p:cNvPr>
            <p:cNvPicPr>
              <a:picLocks noChangeAspect="1"/>
            </p:cNvPicPr>
            <p:nvPr/>
          </p:nvPicPr>
          <p:blipFill>
            <a:blip r:embed="rId3"/>
            <a:stretch>
              <a:fillRect/>
            </a:stretch>
          </p:blipFill>
          <p:spPr>
            <a:xfrm>
              <a:off x="2371725" y="3937686"/>
              <a:ext cx="409575" cy="1685925"/>
            </a:xfrm>
            <a:prstGeom prst="rect">
              <a:avLst/>
            </a:prstGeom>
          </p:spPr>
        </p:pic>
      </p:grpSp>
      <p:sp>
        <p:nvSpPr>
          <p:cNvPr id="6" name="Subtítulo 2">
            <a:extLst>
              <a:ext uri="{FF2B5EF4-FFF2-40B4-BE49-F238E27FC236}">
                <a16:creationId xmlns:a16="http://schemas.microsoft.com/office/drawing/2014/main" id="{9988B16E-D41B-45C1-95FD-E24683939A6C}"/>
              </a:ext>
            </a:extLst>
          </p:cNvPr>
          <p:cNvSpPr txBox="1">
            <a:spLocks/>
          </p:cNvSpPr>
          <p:nvPr/>
        </p:nvSpPr>
        <p:spPr>
          <a:xfrm>
            <a:off x="7900086" y="1919416"/>
            <a:ext cx="3616411" cy="4860325"/>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dirty="0">
                <a:latin typeface="Berlin Sans FB" panose="020E0602020502020306" pitchFamily="34" charset="0"/>
              </a:rPr>
              <a:t>During the month of February, similar results were obtained every working day, with a peak of concentration in the middle of the morning. At these peaks, the maximum WHO recommended value of 25 mg/m3 is normally exceeded.</a:t>
            </a:r>
            <a:endParaRPr lang="es-ES" sz="1800" dirty="0">
              <a:latin typeface="Berlin Sans FB" panose="020E0602020502020306" pitchFamily="34" charset="0"/>
            </a:endParaRPr>
          </a:p>
          <a:p>
            <a:pPr algn="just"/>
            <a:r>
              <a:rPr lang="en-US" dirty="0">
                <a:latin typeface="Berlin Sans FB" panose="020E0602020502020306" pitchFamily="34" charset="0"/>
              </a:rPr>
              <a:t>Logically the study would have required a longer analysis time, but due to the situation generated by the COVID pandemic-19, on March 13, the suspension of classes and the house confinement of the population took place, which lasted until the end of the academic year.</a:t>
            </a:r>
            <a:endParaRPr lang="es-ES" sz="1800" dirty="0">
              <a:latin typeface="Berlin Sans FB" panose="020E0602020502020306" pitchFamily="34" charset="0"/>
            </a:endParaRPr>
          </a:p>
          <a:p>
            <a:pPr algn="just"/>
            <a:endParaRPr lang="es-ES" sz="1400" dirty="0"/>
          </a:p>
        </p:txBody>
      </p:sp>
    </p:spTree>
    <p:extLst>
      <p:ext uri="{BB962C8B-B14F-4D97-AF65-F5344CB8AC3E}">
        <p14:creationId xmlns:p14="http://schemas.microsoft.com/office/powerpoint/2010/main" val="955112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id="{C651DCD7-A82E-4DE4-B30D-E9EE92979C01}"/>
              </a:ext>
            </a:extLst>
          </p:cNvPr>
          <p:cNvSpPr>
            <a:spLocks noGrp="1"/>
          </p:cNvSpPr>
          <p:nvPr>
            <p:ph type="subTitle" idx="1"/>
          </p:nvPr>
        </p:nvSpPr>
        <p:spPr>
          <a:xfrm>
            <a:off x="167267" y="748871"/>
            <a:ext cx="11876451" cy="1187021"/>
          </a:xfrm>
        </p:spPr>
        <p:txBody>
          <a:bodyPr>
            <a:normAutofit fontScale="92500"/>
          </a:bodyPr>
          <a:lstStyle/>
          <a:p>
            <a:pPr algn="just"/>
            <a:r>
              <a:rPr lang="en-US" dirty="0">
                <a:latin typeface="Berlin Sans FB" panose="020E0602020502020306" pitchFamily="34" charset="0"/>
              </a:rPr>
              <a:t>During the confinement period, the kit continued to take data, and this has allowed us to make a comparison of the values before and during the suspension of classes. In the following graph we can see the evolution of the concentration of PM2.5 in a day during confinement (18/3/2020).</a:t>
            </a:r>
            <a:endParaRPr lang="es-ES" sz="2000" dirty="0">
              <a:latin typeface="Berlin Sans FB" panose="020E0602020502020306" pitchFamily="34" charset="0"/>
            </a:endParaRPr>
          </a:p>
          <a:p>
            <a:pPr algn="just"/>
            <a:endParaRPr lang="es-ES" sz="1400" dirty="0"/>
          </a:p>
          <a:p>
            <a:pPr algn="just"/>
            <a:endParaRPr lang="es-ES" sz="1400" dirty="0"/>
          </a:p>
          <a:p>
            <a:pPr algn="just"/>
            <a:endParaRPr lang="es-ES" sz="1400" dirty="0"/>
          </a:p>
        </p:txBody>
      </p:sp>
      <p:grpSp>
        <p:nvGrpSpPr>
          <p:cNvPr id="4" name="Grupo 3">
            <a:extLst>
              <a:ext uri="{FF2B5EF4-FFF2-40B4-BE49-F238E27FC236}">
                <a16:creationId xmlns:a16="http://schemas.microsoft.com/office/drawing/2014/main" id="{89B3F664-0F2B-4A57-989F-0113EEF67F20}"/>
              </a:ext>
            </a:extLst>
          </p:cNvPr>
          <p:cNvGrpSpPr/>
          <p:nvPr/>
        </p:nvGrpSpPr>
        <p:grpSpPr>
          <a:xfrm>
            <a:off x="311880" y="2075935"/>
            <a:ext cx="7201028" cy="3731741"/>
            <a:chOff x="369544" y="2554604"/>
            <a:chExt cx="6545924" cy="2926749"/>
          </a:xfrm>
        </p:grpSpPr>
        <p:pic>
          <p:nvPicPr>
            <p:cNvPr id="2" name="Imagen 1">
              <a:extLst>
                <a:ext uri="{FF2B5EF4-FFF2-40B4-BE49-F238E27FC236}">
                  <a16:creationId xmlns:a16="http://schemas.microsoft.com/office/drawing/2014/main" id="{DCEF849D-5779-4403-BA23-5287D76FABDE}"/>
                </a:ext>
              </a:extLst>
            </p:cNvPr>
            <p:cNvPicPr>
              <a:picLocks noChangeAspect="1"/>
            </p:cNvPicPr>
            <p:nvPr/>
          </p:nvPicPr>
          <p:blipFill>
            <a:blip r:embed="rId2"/>
            <a:stretch>
              <a:fillRect/>
            </a:stretch>
          </p:blipFill>
          <p:spPr>
            <a:xfrm>
              <a:off x="369544" y="2554604"/>
              <a:ext cx="6545924" cy="2926749"/>
            </a:xfrm>
            <a:prstGeom prst="rect">
              <a:avLst/>
            </a:prstGeom>
          </p:spPr>
        </p:pic>
        <p:pic>
          <p:nvPicPr>
            <p:cNvPr id="3" name="Imagen 2">
              <a:extLst>
                <a:ext uri="{FF2B5EF4-FFF2-40B4-BE49-F238E27FC236}">
                  <a16:creationId xmlns:a16="http://schemas.microsoft.com/office/drawing/2014/main" id="{AB644D95-55C6-418A-9EE0-DB2CF86501CE}"/>
                </a:ext>
              </a:extLst>
            </p:cNvPr>
            <p:cNvPicPr>
              <a:picLocks noChangeAspect="1"/>
            </p:cNvPicPr>
            <p:nvPr/>
          </p:nvPicPr>
          <p:blipFill>
            <a:blip r:embed="rId3"/>
            <a:stretch>
              <a:fillRect/>
            </a:stretch>
          </p:blipFill>
          <p:spPr>
            <a:xfrm>
              <a:off x="543345" y="3363097"/>
              <a:ext cx="346694" cy="1433347"/>
            </a:xfrm>
            <a:prstGeom prst="rect">
              <a:avLst/>
            </a:prstGeom>
          </p:spPr>
        </p:pic>
      </p:grpSp>
      <p:sp>
        <p:nvSpPr>
          <p:cNvPr id="7" name="Subtítulo 2">
            <a:extLst>
              <a:ext uri="{FF2B5EF4-FFF2-40B4-BE49-F238E27FC236}">
                <a16:creationId xmlns:a16="http://schemas.microsoft.com/office/drawing/2014/main" id="{B2CF3702-0641-428E-BE6C-02EFBAA7B63C}"/>
              </a:ext>
            </a:extLst>
          </p:cNvPr>
          <p:cNvSpPr txBox="1">
            <a:spLocks/>
          </p:cNvSpPr>
          <p:nvPr/>
        </p:nvSpPr>
        <p:spPr>
          <a:xfrm>
            <a:off x="7628235" y="2281881"/>
            <a:ext cx="4415483" cy="286676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dirty="0">
                <a:latin typeface="Berlin Sans FB" panose="020E0602020502020306" pitchFamily="34" charset="0"/>
              </a:rPr>
              <a:t>This graph shows lower values than those recorded before confinement, and no peak concentration is observed due to traffic at the entrance of schools.</a:t>
            </a:r>
          </a:p>
          <a:p>
            <a:pPr algn="l"/>
            <a:br>
              <a:rPr lang="en-US" sz="2000" dirty="0">
                <a:latin typeface="Berlin Sans FB" panose="020E0602020502020306" pitchFamily="34" charset="0"/>
              </a:rPr>
            </a:br>
            <a:r>
              <a:rPr lang="en-US" dirty="0">
                <a:latin typeface="Berlin Sans FB" panose="020E0602020502020306" pitchFamily="34" charset="0"/>
              </a:rPr>
              <a:t>Due to the containment situation the air quality of our city improved.</a:t>
            </a:r>
            <a:endParaRPr lang="es-ES" sz="2000" dirty="0">
              <a:latin typeface="Berlin Sans FB" panose="020E0602020502020306" pitchFamily="34" charset="0"/>
            </a:endParaRPr>
          </a:p>
          <a:p>
            <a:pPr algn="just"/>
            <a:endParaRPr lang="es-ES" sz="1400" dirty="0"/>
          </a:p>
        </p:txBody>
      </p:sp>
    </p:spTree>
    <p:extLst>
      <p:ext uri="{BB962C8B-B14F-4D97-AF65-F5344CB8AC3E}">
        <p14:creationId xmlns:p14="http://schemas.microsoft.com/office/powerpoint/2010/main" val="3784398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id="{C651DCD7-A82E-4DE4-B30D-E9EE92979C01}"/>
              </a:ext>
            </a:extLst>
          </p:cNvPr>
          <p:cNvSpPr>
            <a:spLocks noGrp="1"/>
          </p:cNvSpPr>
          <p:nvPr>
            <p:ph type="subTitle" idx="1"/>
          </p:nvPr>
        </p:nvSpPr>
        <p:spPr>
          <a:xfrm>
            <a:off x="309913" y="296574"/>
            <a:ext cx="11654334" cy="1779875"/>
          </a:xfrm>
        </p:spPr>
        <p:txBody>
          <a:bodyPr>
            <a:normAutofit fontScale="77500" lnSpcReduction="20000"/>
          </a:bodyPr>
          <a:lstStyle/>
          <a:p>
            <a:pPr algn="just"/>
            <a:r>
              <a:rPr lang="en-US" dirty="0">
                <a:latin typeface="Berlin Sans FB" panose="020E0602020502020306" pitchFamily="34" charset="0"/>
              </a:rPr>
              <a:t>This improvement in air pollution was logically due to the decrease in traffic and industrial activity and took place in all the cities of the world.</a:t>
            </a:r>
          </a:p>
          <a:p>
            <a:pPr algn="just"/>
            <a:br>
              <a:rPr lang="en-US" dirty="0">
                <a:latin typeface="Berlin Sans FB" panose="020E0602020502020306" pitchFamily="34" charset="0"/>
              </a:rPr>
            </a:br>
            <a:r>
              <a:rPr lang="en-US" dirty="0">
                <a:latin typeface="Berlin Sans FB" panose="020E0602020502020306" pitchFamily="34" charset="0"/>
              </a:rPr>
              <a:t>In the following images we can see the decrease in NO</a:t>
            </a:r>
            <a:r>
              <a:rPr lang="en-US" baseline="-25000" dirty="0">
                <a:latin typeface="Berlin Sans FB" panose="020E0602020502020306" pitchFamily="34" charset="0"/>
              </a:rPr>
              <a:t>2</a:t>
            </a:r>
            <a:r>
              <a:rPr lang="en-US" dirty="0">
                <a:latin typeface="Berlin Sans FB" panose="020E0602020502020306" pitchFamily="34" charset="0"/>
              </a:rPr>
              <a:t> concentrations in our region (Valencian Community) before and after the declaration of soul state by the COVID-19 pandemic.</a:t>
            </a:r>
          </a:p>
          <a:p>
            <a:br>
              <a:rPr lang="en-US" dirty="0"/>
            </a:br>
            <a:endParaRPr lang="es-ES" sz="1800" dirty="0">
              <a:latin typeface="Berlin Sans FB" panose="020E0602020502020306" pitchFamily="34" charset="0"/>
            </a:endParaRPr>
          </a:p>
          <a:p>
            <a:pPr algn="just"/>
            <a:endParaRPr lang="es-ES" sz="1800" dirty="0">
              <a:latin typeface="Berlin Sans FB" panose="020E0602020502020306" pitchFamily="34" charset="0"/>
            </a:endParaRPr>
          </a:p>
          <a:p>
            <a:pPr algn="just"/>
            <a:endParaRPr lang="es-ES" sz="1800" dirty="0">
              <a:latin typeface="Berlin Sans FB" panose="020E0602020502020306" pitchFamily="34" charset="0"/>
            </a:endParaRPr>
          </a:p>
          <a:p>
            <a:pPr algn="just"/>
            <a:endParaRPr lang="es-ES" sz="1400" dirty="0"/>
          </a:p>
          <a:p>
            <a:pPr algn="just"/>
            <a:endParaRPr lang="es-ES" sz="1400" dirty="0"/>
          </a:p>
          <a:p>
            <a:pPr algn="just"/>
            <a:endParaRPr lang="es-ES" sz="1400" dirty="0"/>
          </a:p>
        </p:txBody>
      </p:sp>
      <p:pic>
        <p:nvPicPr>
          <p:cNvPr id="2" name="Imagen 1">
            <a:extLst>
              <a:ext uri="{FF2B5EF4-FFF2-40B4-BE49-F238E27FC236}">
                <a16:creationId xmlns:a16="http://schemas.microsoft.com/office/drawing/2014/main" id="{CFD9A461-02F8-4412-BFBB-46F61287949F}"/>
              </a:ext>
            </a:extLst>
          </p:cNvPr>
          <p:cNvPicPr>
            <a:picLocks noChangeAspect="1"/>
          </p:cNvPicPr>
          <p:nvPr/>
        </p:nvPicPr>
        <p:blipFill>
          <a:blip r:embed="rId2"/>
          <a:stretch>
            <a:fillRect/>
          </a:stretch>
        </p:blipFill>
        <p:spPr>
          <a:xfrm>
            <a:off x="260704" y="1775691"/>
            <a:ext cx="6000054" cy="4758459"/>
          </a:xfrm>
          <a:prstGeom prst="rect">
            <a:avLst/>
          </a:prstGeom>
        </p:spPr>
      </p:pic>
      <p:sp>
        <p:nvSpPr>
          <p:cNvPr id="6" name="Subtítulo 2">
            <a:extLst>
              <a:ext uri="{FF2B5EF4-FFF2-40B4-BE49-F238E27FC236}">
                <a16:creationId xmlns:a16="http://schemas.microsoft.com/office/drawing/2014/main" id="{22F74246-435E-4550-8692-B95AF1F52306}"/>
              </a:ext>
            </a:extLst>
          </p:cNvPr>
          <p:cNvSpPr txBox="1">
            <a:spLocks/>
          </p:cNvSpPr>
          <p:nvPr/>
        </p:nvSpPr>
        <p:spPr>
          <a:xfrm>
            <a:off x="6419850" y="2076449"/>
            <a:ext cx="5544397" cy="445770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dirty="0">
                <a:latin typeface="Berlin Sans FB" panose="020E0602020502020306" pitchFamily="34" charset="0"/>
              </a:rPr>
              <a:t>In this image we see that the most important problems of air pollution in our region are mainly located in the capital, Valencia. It is a city of 2.5 million inhabitants (3rd most populated city in Spain), very industrialized and with serious traffic problems.</a:t>
            </a:r>
          </a:p>
          <a:p>
            <a:pPr algn="just"/>
            <a:br>
              <a:rPr lang="en-US" sz="1800" dirty="0">
                <a:latin typeface="Berlin Sans FB" panose="020E0602020502020306" pitchFamily="34" charset="0"/>
              </a:rPr>
            </a:br>
            <a:r>
              <a:rPr lang="en-US" dirty="0">
                <a:latin typeface="Berlin Sans FB" panose="020E0602020502020306" pitchFamily="34" charset="0"/>
              </a:rPr>
              <a:t>There are also significant concentrations of pollution in the other two provincial capitals, </a:t>
            </a:r>
            <a:r>
              <a:rPr lang="en-US" dirty="0" err="1">
                <a:latin typeface="Berlin Sans FB" panose="020E0602020502020306" pitchFamily="34" charset="0"/>
              </a:rPr>
              <a:t>Castellón</a:t>
            </a:r>
            <a:r>
              <a:rPr lang="en-US" dirty="0">
                <a:latin typeface="Berlin Sans FB" panose="020E0602020502020306" pitchFamily="34" charset="0"/>
              </a:rPr>
              <a:t> and Alicante.</a:t>
            </a:r>
          </a:p>
          <a:p>
            <a:pPr algn="just"/>
            <a:br>
              <a:rPr lang="en-US" sz="1800" dirty="0">
                <a:latin typeface="Berlin Sans FB" panose="020E0602020502020306" pitchFamily="34" charset="0"/>
              </a:rPr>
            </a:br>
            <a:r>
              <a:rPr lang="en-US" dirty="0">
                <a:latin typeface="Berlin Sans FB" panose="020E0602020502020306" pitchFamily="34" charset="0"/>
              </a:rPr>
              <a:t>We see how the pollution decreases were drastic during confinement. These values have, of course, increased again after the end of confinement, although they have not reverted to the previous values since the situation is not fully normalized and there are currently restrictions on mobility between regions.</a:t>
            </a:r>
            <a:endParaRPr lang="es-ES" sz="1800" dirty="0">
              <a:latin typeface="Berlin Sans FB" panose="020E0602020502020306" pitchFamily="34" charset="0"/>
            </a:endParaRPr>
          </a:p>
          <a:p>
            <a:pPr algn="just"/>
            <a:endParaRPr lang="es-ES" sz="1400" dirty="0"/>
          </a:p>
          <a:p>
            <a:pPr algn="just"/>
            <a:endParaRPr lang="es-ES" sz="1400" dirty="0"/>
          </a:p>
        </p:txBody>
      </p:sp>
    </p:spTree>
    <p:extLst>
      <p:ext uri="{BB962C8B-B14F-4D97-AF65-F5344CB8AC3E}">
        <p14:creationId xmlns:p14="http://schemas.microsoft.com/office/powerpoint/2010/main" val="2280872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id="{C651DCD7-A82E-4DE4-B30D-E9EE92979C01}"/>
              </a:ext>
            </a:extLst>
          </p:cNvPr>
          <p:cNvSpPr>
            <a:spLocks noGrp="1"/>
          </p:cNvSpPr>
          <p:nvPr>
            <p:ph type="subTitle" idx="1"/>
          </p:nvPr>
        </p:nvSpPr>
        <p:spPr>
          <a:xfrm>
            <a:off x="322063" y="250262"/>
            <a:ext cx="11765162" cy="6174737"/>
          </a:xfrm>
        </p:spPr>
        <p:txBody>
          <a:bodyPr>
            <a:normAutofit/>
          </a:bodyPr>
          <a:lstStyle/>
          <a:p>
            <a:r>
              <a:rPr lang="es-ES" b="1" dirty="0">
                <a:solidFill>
                  <a:srgbClr val="C00000"/>
                </a:solidFill>
                <a:latin typeface="Berlin Sans FB" panose="020E0602020502020306" pitchFamily="34" charset="0"/>
              </a:rPr>
              <a:t>6. CONCLUSIONS AND MEASURES</a:t>
            </a:r>
            <a:endParaRPr lang="es-ES" sz="1800" dirty="0">
              <a:latin typeface="Berlin Sans FB" panose="020E0602020502020306" pitchFamily="34" charset="0"/>
            </a:endParaRPr>
          </a:p>
          <a:p>
            <a:pPr algn="l"/>
            <a:r>
              <a:rPr lang="en-US" sz="2000" dirty="0">
                <a:latin typeface="Berlin Sans FB" panose="020E0602020502020306" pitchFamily="34" charset="0"/>
              </a:rPr>
              <a:t>As we have seen, the traffic in our city causes concentrations of PM2.5 particles higher than the recommended limits at certain times of the day.</a:t>
            </a:r>
          </a:p>
          <a:p>
            <a:pPr algn="l"/>
            <a:br>
              <a:rPr lang="en-US" sz="1600" dirty="0">
                <a:latin typeface="Berlin Sans FB" panose="020E0602020502020306" pitchFamily="34" charset="0"/>
              </a:rPr>
            </a:br>
            <a:r>
              <a:rPr lang="en-US" sz="2000" dirty="0">
                <a:latin typeface="Berlin Sans FB" panose="020E0602020502020306" pitchFamily="34" charset="0"/>
              </a:rPr>
              <a:t>To improve this situation, environmental policies would be needed to reduce pollution. These policies must come from local, regional and national administrations and should include:</a:t>
            </a:r>
            <a:endParaRPr lang="es-ES" sz="1600" dirty="0">
              <a:latin typeface="Berlin Sans FB" panose="020E0602020502020306" pitchFamily="34" charset="0"/>
            </a:endParaRPr>
          </a:p>
          <a:p>
            <a:pPr marL="285750" indent="-285750" algn="l">
              <a:buFontTx/>
              <a:buChar char="-"/>
            </a:pPr>
            <a:r>
              <a:rPr lang="en-US" sz="2000" dirty="0">
                <a:latin typeface="Berlin Sans FB" panose="020E0602020502020306" pitchFamily="34" charset="0"/>
              </a:rPr>
              <a:t>Restrictions on traffic</a:t>
            </a:r>
          </a:p>
          <a:p>
            <a:pPr marL="285750" indent="-285750" algn="l">
              <a:buFontTx/>
              <a:buChar char="-"/>
            </a:pPr>
            <a:r>
              <a:rPr lang="en-US" sz="2000" dirty="0">
                <a:latin typeface="Berlin Sans FB" panose="020E0602020502020306" pitchFamily="34" charset="0"/>
              </a:rPr>
              <a:t>Promote the use of public transport and make it less polluting: Transport vehicles and utilities, hybrid or electric.</a:t>
            </a:r>
          </a:p>
          <a:p>
            <a:pPr marL="285750" indent="-285750" algn="l">
              <a:buFontTx/>
              <a:buChar char="-"/>
            </a:pPr>
            <a:r>
              <a:rPr lang="en-US" sz="2000" dirty="0">
                <a:latin typeface="Berlin Sans FB" panose="020E0602020502020306" pitchFamily="34" charset="0"/>
              </a:rPr>
              <a:t>Reduced speed on roads, especially on peripheral belts.</a:t>
            </a:r>
          </a:p>
          <a:p>
            <a:pPr marL="285750" indent="-285750" algn="l">
              <a:buFontTx/>
              <a:buChar char="-"/>
            </a:pPr>
            <a:r>
              <a:rPr lang="en-US" sz="2000" dirty="0">
                <a:latin typeface="Berlin Sans FB" panose="020E0602020502020306" pitchFamily="34" charset="0"/>
              </a:rPr>
              <a:t>Encourage walking and cycling in the city center by adapting the city to cyclists.</a:t>
            </a:r>
          </a:p>
          <a:p>
            <a:pPr marL="285750" indent="-285750" algn="l">
              <a:buFontTx/>
              <a:buChar char="-"/>
            </a:pPr>
            <a:r>
              <a:rPr lang="en-US" sz="2000" dirty="0">
                <a:latin typeface="Berlin Sans FB" panose="020E0602020502020306" pitchFamily="34" charset="0"/>
              </a:rPr>
              <a:t>More pedestrian streets or restricted access to residents.</a:t>
            </a:r>
          </a:p>
          <a:p>
            <a:pPr marL="285750" indent="-285750" algn="l">
              <a:buFontTx/>
              <a:buChar char="-"/>
            </a:pPr>
            <a:r>
              <a:rPr lang="en-US" sz="2000" dirty="0">
                <a:latin typeface="Berlin Sans FB" panose="020E0602020502020306" pitchFamily="34" charset="0"/>
              </a:rPr>
              <a:t>Meters in the areas with the highest concentration of pollution that provide reliable data on which to base.</a:t>
            </a:r>
          </a:p>
          <a:p>
            <a:pPr marL="285750" indent="-285750" algn="l">
              <a:buFontTx/>
              <a:buChar char="-"/>
            </a:pPr>
            <a:r>
              <a:rPr lang="en-US" sz="2000" dirty="0">
                <a:latin typeface="Berlin Sans FB" panose="020E0602020502020306" pitchFamily="34" charset="0"/>
              </a:rPr>
              <a:t>Encourage initiatives to share private vehicles or car-sharing companies.</a:t>
            </a:r>
          </a:p>
          <a:p>
            <a:pPr marL="285750" indent="-285750" algn="l">
              <a:buFontTx/>
              <a:buChar char="-"/>
            </a:pPr>
            <a:r>
              <a:rPr lang="en-US" sz="2000" dirty="0">
                <a:latin typeface="Berlin Sans FB" panose="020E0602020502020306" pitchFamily="34" charset="0"/>
              </a:rPr>
              <a:t>Aid for the purchase of electric vehicles</a:t>
            </a:r>
          </a:p>
          <a:p>
            <a:pPr marL="285750" indent="-285750" algn="l">
              <a:buFontTx/>
              <a:buChar char="-"/>
            </a:pPr>
            <a:r>
              <a:rPr lang="en-US" sz="2000" dirty="0">
                <a:latin typeface="Berlin Sans FB" panose="020E0602020502020306" pitchFamily="34" charset="0"/>
              </a:rPr>
              <a:t>Raising public awareness of the importance of reducing pollution in cities and related health problems.</a:t>
            </a:r>
            <a:endParaRPr lang="es-ES" sz="2000" dirty="0">
              <a:latin typeface="Berlin Sans FB" panose="020E0602020502020306" pitchFamily="34" charset="0"/>
            </a:endParaRPr>
          </a:p>
          <a:p>
            <a:pPr algn="just"/>
            <a:endParaRPr lang="es-ES" sz="1800" dirty="0">
              <a:latin typeface="Berlin Sans FB" panose="020E0602020502020306" pitchFamily="34" charset="0"/>
            </a:endParaRPr>
          </a:p>
          <a:p>
            <a:pPr algn="just"/>
            <a:endParaRPr lang="es-ES" sz="1800" dirty="0">
              <a:latin typeface="Berlin Sans FB" panose="020E0602020502020306" pitchFamily="34" charset="0"/>
            </a:endParaRPr>
          </a:p>
          <a:p>
            <a:pPr algn="just"/>
            <a:endParaRPr lang="es-ES" sz="1800" dirty="0">
              <a:latin typeface="Berlin Sans FB" panose="020E0602020502020306" pitchFamily="34" charset="0"/>
            </a:endParaRPr>
          </a:p>
          <a:p>
            <a:pPr algn="just"/>
            <a:endParaRPr lang="es-ES" sz="1400" dirty="0"/>
          </a:p>
        </p:txBody>
      </p:sp>
    </p:spTree>
    <p:extLst>
      <p:ext uri="{BB962C8B-B14F-4D97-AF65-F5344CB8AC3E}">
        <p14:creationId xmlns:p14="http://schemas.microsoft.com/office/powerpoint/2010/main" val="1532537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id="{C651DCD7-A82E-4DE4-B30D-E9EE92979C01}"/>
              </a:ext>
            </a:extLst>
          </p:cNvPr>
          <p:cNvSpPr>
            <a:spLocks noGrp="1"/>
          </p:cNvSpPr>
          <p:nvPr>
            <p:ph type="subTitle" idx="1"/>
          </p:nvPr>
        </p:nvSpPr>
        <p:spPr>
          <a:xfrm>
            <a:off x="288012" y="328174"/>
            <a:ext cx="11446787" cy="3233828"/>
          </a:xfrm>
        </p:spPr>
        <p:txBody>
          <a:bodyPr>
            <a:normAutofit/>
          </a:bodyPr>
          <a:lstStyle/>
          <a:p>
            <a:pPr algn="just"/>
            <a:r>
              <a:rPr lang="en-US" sz="2100" dirty="0">
                <a:latin typeface="Berlin Sans FB" panose="020E0602020502020306" pitchFamily="34" charset="0"/>
              </a:rPr>
              <a:t>Without more ambitious policies and city awareness to combat urban pollution, by 2050:</a:t>
            </a:r>
          </a:p>
          <a:p>
            <a:pPr algn="just"/>
            <a:br>
              <a:rPr lang="en-US" sz="2100" dirty="0">
                <a:latin typeface="Berlin Sans FB" panose="020E0602020502020306" pitchFamily="34" charset="0"/>
              </a:rPr>
            </a:br>
            <a:r>
              <a:rPr lang="en-US" sz="2100" dirty="0">
                <a:latin typeface="Berlin Sans FB" panose="020E0602020502020306" pitchFamily="34" charset="0"/>
              </a:rPr>
              <a:t>Air pollution will become the leading environmental cause of premature mortality in the world. It is estimated that by 2050 the number of premature deaths from exposure to suspended particles will more than double to 3.6 million per year on the planet.</a:t>
            </a:r>
          </a:p>
          <a:p>
            <a:pPr algn="just"/>
            <a:br>
              <a:rPr lang="en-US" sz="2100" dirty="0">
                <a:latin typeface="Berlin Sans FB" panose="020E0602020502020306" pitchFamily="34" charset="0"/>
              </a:rPr>
            </a:br>
            <a:r>
              <a:rPr lang="en-US" sz="2100" dirty="0">
                <a:latin typeface="Berlin Sans FB" panose="020E0602020502020306" pitchFamily="34" charset="0"/>
              </a:rPr>
              <a:t>In addition to health problems, a large increase in global warming is expected with all the implications it entails, as global greenhouse gas (GHG) emissions are projected increase by 50%, mainly due to the 70% increase in CO</a:t>
            </a:r>
            <a:r>
              <a:rPr lang="en-US" sz="2100" baseline="-25000" dirty="0">
                <a:latin typeface="Berlin Sans FB" panose="020E0602020502020306" pitchFamily="34" charset="0"/>
              </a:rPr>
              <a:t>2</a:t>
            </a:r>
            <a:r>
              <a:rPr lang="en-US" sz="2100" dirty="0">
                <a:latin typeface="Berlin Sans FB" panose="020E0602020502020306" pitchFamily="34" charset="0"/>
              </a:rPr>
              <a:t> emissions related to power generation.</a:t>
            </a:r>
            <a:endParaRPr lang="es-ES" sz="2100" dirty="0">
              <a:latin typeface="Berlin Sans FB" panose="020E0602020502020306" pitchFamily="34" charset="0"/>
            </a:endParaRPr>
          </a:p>
          <a:p>
            <a:pPr algn="just"/>
            <a:endParaRPr lang="es-ES" sz="1400" dirty="0"/>
          </a:p>
          <a:p>
            <a:pPr algn="just"/>
            <a:endParaRPr lang="es-ES" sz="1400" dirty="0"/>
          </a:p>
          <a:p>
            <a:pPr algn="just"/>
            <a:endParaRPr lang="es-ES" sz="1800" dirty="0">
              <a:latin typeface="Berlin Sans FB" panose="020E0602020502020306" pitchFamily="34" charset="0"/>
            </a:endParaRPr>
          </a:p>
          <a:p>
            <a:pPr algn="just"/>
            <a:endParaRPr lang="es-ES" sz="1800" dirty="0">
              <a:latin typeface="Berlin Sans FB" panose="020E0602020502020306" pitchFamily="34" charset="0"/>
            </a:endParaRPr>
          </a:p>
          <a:p>
            <a:pPr algn="just"/>
            <a:endParaRPr lang="es-ES" sz="1800" dirty="0">
              <a:latin typeface="Berlin Sans FB" panose="020E0602020502020306" pitchFamily="34" charset="0"/>
            </a:endParaRPr>
          </a:p>
          <a:p>
            <a:pPr algn="just"/>
            <a:endParaRPr lang="es-ES" sz="1400" dirty="0"/>
          </a:p>
        </p:txBody>
      </p:sp>
      <p:pic>
        <p:nvPicPr>
          <p:cNvPr id="2" name="Imagen 1">
            <a:extLst>
              <a:ext uri="{FF2B5EF4-FFF2-40B4-BE49-F238E27FC236}">
                <a16:creationId xmlns:a16="http://schemas.microsoft.com/office/drawing/2014/main" id="{B7C1902A-134F-4066-BF89-C4F6B52CB4F0}"/>
              </a:ext>
            </a:extLst>
          </p:cNvPr>
          <p:cNvPicPr>
            <a:picLocks noChangeAspect="1"/>
          </p:cNvPicPr>
          <p:nvPr/>
        </p:nvPicPr>
        <p:blipFill>
          <a:blip r:embed="rId2"/>
          <a:stretch>
            <a:fillRect/>
          </a:stretch>
        </p:blipFill>
        <p:spPr>
          <a:xfrm>
            <a:off x="3941276" y="3429000"/>
            <a:ext cx="4309447" cy="3228770"/>
          </a:xfrm>
          <a:prstGeom prst="rect">
            <a:avLst/>
          </a:prstGeom>
        </p:spPr>
      </p:pic>
    </p:spTree>
    <p:extLst>
      <p:ext uri="{BB962C8B-B14F-4D97-AF65-F5344CB8AC3E}">
        <p14:creationId xmlns:p14="http://schemas.microsoft.com/office/powerpoint/2010/main" val="2639208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26BCC597-D70B-4309-98E8-2BB4BD838139}"/>
              </a:ext>
            </a:extLst>
          </p:cNvPr>
          <p:cNvSpPr>
            <a:spLocks noGrp="1"/>
          </p:cNvSpPr>
          <p:nvPr>
            <p:ph type="subTitle" idx="1"/>
          </p:nvPr>
        </p:nvSpPr>
        <p:spPr>
          <a:xfrm>
            <a:off x="844378" y="561151"/>
            <a:ext cx="10503243" cy="5249099"/>
          </a:xfrm>
        </p:spPr>
        <p:txBody>
          <a:bodyPr>
            <a:normAutofit lnSpcReduction="10000"/>
          </a:bodyPr>
          <a:lstStyle/>
          <a:p>
            <a:r>
              <a:rPr lang="es-ES" b="1" dirty="0">
                <a:solidFill>
                  <a:srgbClr val="C00000"/>
                </a:solidFill>
                <a:latin typeface="Berlin Sans FB" panose="020E0602020502020306" pitchFamily="34" charset="0"/>
              </a:rPr>
              <a:t>1. WHAT IS URBAN AIR POLLUTION?</a:t>
            </a:r>
          </a:p>
          <a:p>
            <a:pPr algn="just"/>
            <a:r>
              <a:rPr lang="en-US" dirty="0">
                <a:latin typeface="Berlin Sans FB" panose="020E0602020502020306" pitchFamily="34" charset="0"/>
              </a:rPr>
              <a:t>Air pollution is the presence in the atmosphere of substances or forms of energy which represent a danger or damage to human being or the environment.</a:t>
            </a:r>
            <a:endParaRPr lang="es-ES" b="0" i="0" dirty="0">
              <a:effectLst/>
              <a:latin typeface="Berlin Sans FB" panose="020E0602020502020306" pitchFamily="34" charset="0"/>
            </a:endParaRPr>
          </a:p>
          <a:p>
            <a:pPr algn="just"/>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current</a:t>
            </a:r>
            <a:r>
              <a:rPr lang="es-ES" dirty="0">
                <a:latin typeface="Berlin Sans FB" panose="020E0602020502020306" pitchFamily="34" charset="0"/>
              </a:rPr>
              <a:t> </a:t>
            </a:r>
            <a:r>
              <a:rPr lang="es-ES" dirty="0" err="1">
                <a:latin typeface="Berlin Sans FB" panose="020E0602020502020306" pitchFamily="34" charset="0"/>
              </a:rPr>
              <a:t>high</a:t>
            </a:r>
            <a:r>
              <a:rPr lang="es-ES" dirty="0">
                <a:latin typeface="Berlin Sans FB" panose="020E0602020502020306" pitchFamily="34" charset="0"/>
              </a:rPr>
              <a:t> </a:t>
            </a:r>
            <a:r>
              <a:rPr lang="es-ES" dirty="0" err="1">
                <a:latin typeface="Berlin Sans FB" panose="020E0602020502020306" pitchFamily="34" charset="0"/>
              </a:rPr>
              <a:t>levels</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air </a:t>
            </a:r>
            <a:r>
              <a:rPr lang="es-ES" dirty="0" err="1">
                <a:latin typeface="Berlin Sans FB" panose="020E0602020502020306" pitchFamily="34" charset="0"/>
              </a:rPr>
              <a:t>pollution</a:t>
            </a:r>
            <a:r>
              <a:rPr lang="es-ES" dirty="0">
                <a:latin typeface="Berlin Sans FB" panose="020E0602020502020306" pitchFamily="34" charset="0"/>
              </a:rPr>
              <a:t>, in </a:t>
            </a:r>
            <a:r>
              <a:rPr lang="es-ES" dirty="0" err="1">
                <a:latin typeface="Berlin Sans FB" panose="020E0602020502020306" pitchFamily="34" charset="0"/>
              </a:rPr>
              <a:t>addition</a:t>
            </a:r>
            <a:r>
              <a:rPr lang="es-ES" dirty="0">
                <a:latin typeface="Berlin Sans FB" panose="020E0602020502020306" pitchFamily="34" charset="0"/>
              </a:rPr>
              <a:t> </a:t>
            </a:r>
            <a:r>
              <a:rPr lang="es-ES" dirty="0" err="1">
                <a:latin typeface="Berlin Sans FB" panose="020E0602020502020306" pitchFamily="34" charset="0"/>
              </a:rPr>
              <a:t>to</a:t>
            </a:r>
            <a:r>
              <a:rPr lang="es-ES" dirty="0">
                <a:latin typeface="Berlin Sans FB" panose="020E0602020502020306" pitchFamily="34" charset="0"/>
              </a:rPr>
              <a:t> </a:t>
            </a:r>
            <a:r>
              <a:rPr lang="es-ES" dirty="0" err="1">
                <a:latin typeface="Berlin Sans FB" panose="020E0602020502020306" pitchFamily="34" charset="0"/>
              </a:rPr>
              <a:t>affect</a:t>
            </a:r>
            <a:r>
              <a:rPr lang="es-ES" dirty="0">
                <a:latin typeface="Berlin Sans FB" panose="020E0602020502020306" pitchFamily="34" charset="0"/>
              </a:rPr>
              <a:t> </a:t>
            </a:r>
            <a:r>
              <a:rPr lang="es-ES" dirty="0" err="1">
                <a:latin typeface="Berlin Sans FB" panose="020E0602020502020306" pitchFamily="34" charset="0"/>
              </a:rPr>
              <a:t>people</a:t>
            </a:r>
            <a:r>
              <a:rPr lang="es-ES" dirty="0">
                <a:latin typeface="Berlin Sans FB" panose="020E0602020502020306" pitchFamily="34" charset="0"/>
              </a:rPr>
              <a:t>, </a:t>
            </a:r>
            <a:r>
              <a:rPr lang="es-ES" dirty="0" err="1">
                <a:latin typeface="Berlin Sans FB" panose="020E0602020502020306" pitchFamily="34" charset="0"/>
              </a:rPr>
              <a:t>animals</a:t>
            </a:r>
            <a:r>
              <a:rPr lang="es-ES" dirty="0">
                <a:latin typeface="Berlin Sans FB" panose="020E0602020502020306" pitchFamily="34" charset="0"/>
              </a:rPr>
              <a:t>, </a:t>
            </a:r>
            <a:r>
              <a:rPr lang="es-ES" dirty="0" err="1">
                <a:latin typeface="Berlin Sans FB" panose="020E0602020502020306" pitchFamily="34" charset="0"/>
              </a:rPr>
              <a:t>plants</a:t>
            </a:r>
            <a:r>
              <a:rPr lang="es-ES" dirty="0">
                <a:latin typeface="Berlin Sans FB" panose="020E0602020502020306" pitchFamily="34" charset="0"/>
              </a:rPr>
              <a:t> and </a:t>
            </a:r>
            <a:r>
              <a:rPr lang="es-ES" dirty="0" err="1">
                <a:latin typeface="Berlin Sans FB" panose="020E0602020502020306" pitchFamily="34" charset="0"/>
              </a:rPr>
              <a:t>goods</a:t>
            </a:r>
            <a:r>
              <a:rPr lang="es-ES" dirty="0">
                <a:latin typeface="Berlin Sans FB" panose="020E0602020502020306" pitchFamily="34" charset="0"/>
              </a:rPr>
              <a:t>, </a:t>
            </a:r>
            <a:r>
              <a:rPr lang="es-ES" dirty="0" err="1">
                <a:latin typeface="Berlin Sans FB" panose="020E0602020502020306" pitchFamily="34" charset="0"/>
              </a:rPr>
              <a:t>give</a:t>
            </a:r>
            <a:r>
              <a:rPr lang="es-ES" dirty="0">
                <a:latin typeface="Berlin Sans FB" panose="020E0602020502020306" pitchFamily="34" charset="0"/>
              </a:rPr>
              <a:t> </a:t>
            </a:r>
            <a:r>
              <a:rPr lang="es-ES" dirty="0" err="1">
                <a:latin typeface="Berlin Sans FB" panose="020E0602020502020306" pitchFamily="34" charset="0"/>
              </a:rPr>
              <a:t>rise</a:t>
            </a:r>
            <a:r>
              <a:rPr lang="es-ES" dirty="0">
                <a:latin typeface="Berlin Sans FB" panose="020E0602020502020306" pitchFamily="34" charset="0"/>
              </a:rPr>
              <a:t> </a:t>
            </a:r>
            <a:r>
              <a:rPr lang="es-ES" dirty="0" err="1">
                <a:latin typeface="Berlin Sans FB" panose="020E0602020502020306" pitchFamily="34" charset="0"/>
              </a:rPr>
              <a:t>to</a:t>
            </a:r>
            <a:r>
              <a:rPr lang="es-ES" dirty="0">
                <a:latin typeface="Berlin Sans FB" panose="020E0602020502020306" pitchFamily="34" charset="0"/>
              </a:rPr>
              <a:t> </a:t>
            </a:r>
            <a:r>
              <a:rPr lang="es-ES" dirty="0" err="1">
                <a:latin typeface="Berlin Sans FB" panose="020E0602020502020306" pitchFamily="34" charset="0"/>
              </a:rPr>
              <a:t>other</a:t>
            </a:r>
            <a:r>
              <a:rPr lang="es-ES" dirty="0">
                <a:latin typeface="Berlin Sans FB" panose="020E0602020502020306" pitchFamily="34" charset="0"/>
              </a:rPr>
              <a:t> </a:t>
            </a:r>
            <a:r>
              <a:rPr lang="es-ES" dirty="0" err="1">
                <a:latin typeface="Berlin Sans FB" panose="020E0602020502020306" pitchFamily="34" charset="0"/>
              </a:rPr>
              <a:t>problems</a:t>
            </a:r>
            <a:r>
              <a:rPr lang="es-ES" dirty="0">
                <a:latin typeface="Berlin Sans FB" panose="020E0602020502020306" pitchFamily="34" charset="0"/>
              </a:rPr>
              <a:t> </a:t>
            </a:r>
            <a:r>
              <a:rPr lang="es-ES" dirty="0" err="1">
                <a:latin typeface="Berlin Sans FB" panose="020E0602020502020306" pitchFamily="34" charset="0"/>
              </a:rPr>
              <a:t>related</a:t>
            </a:r>
            <a:r>
              <a:rPr lang="es-ES" dirty="0">
                <a:latin typeface="Berlin Sans FB" panose="020E0602020502020306" pitchFamily="34" charset="0"/>
              </a:rPr>
              <a:t> </a:t>
            </a:r>
            <a:r>
              <a:rPr lang="es-ES" dirty="0" err="1">
                <a:latin typeface="Berlin Sans FB" panose="020E0602020502020306" pitchFamily="34" charset="0"/>
              </a:rPr>
              <a:t>to</a:t>
            </a:r>
            <a:r>
              <a:rPr lang="es-ES" dirty="0">
                <a:latin typeface="Berlin Sans FB" panose="020E0602020502020306" pitchFamily="34" charset="0"/>
              </a:rPr>
              <a:t> </a:t>
            </a:r>
            <a:r>
              <a:rPr lang="es-ES" dirty="0" err="1">
                <a:latin typeface="Berlin Sans FB" panose="020E0602020502020306" pitchFamily="34" charset="0"/>
              </a:rPr>
              <a:t>changes</a:t>
            </a:r>
            <a:r>
              <a:rPr lang="es-ES" dirty="0">
                <a:latin typeface="Berlin Sans FB" panose="020E0602020502020306" pitchFamily="34" charset="0"/>
              </a:rPr>
              <a:t> in </a:t>
            </a:r>
            <a:r>
              <a:rPr lang="es-ES" dirty="0" err="1">
                <a:latin typeface="Berlin Sans FB" panose="020E0602020502020306" pitchFamily="34" charset="0"/>
              </a:rPr>
              <a:t>their</a:t>
            </a:r>
            <a:r>
              <a:rPr lang="es-ES" dirty="0">
                <a:latin typeface="Berlin Sans FB" panose="020E0602020502020306" pitchFamily="34" charset="0"/>
              </a:rPr>
              <a:t> </a:t>
            </a:r>
            <a:r>
              <a:rPr lang="es-ES" dirty="0" err="1">
                <a:latin typeface="Berlin Sans FB" panose="020E0602020502020306" pitchFamily="34" charset="0"/>
              </a:rPr>
              <a:t>composition</a:t>
            </a:r>
            <a:r>
              <a:rPr lang="es-ES" dirty="0">
                <a:latin typeface="Berlin Sans FB" panose="020E0602020502020306" pitchFamily="34" charset="0"/>
              </a:rPr>
              <a:t>, </a:t>
            </a:r>
            <a:r>
              <a:rPr lang="es-ES" dirty="0" err="1">
                <a:latin typeface="Berlin Sans FB" panose="020E0602020502020306" pitchFamily="34" charset="0"/>
              </a:rPr>
              <a:t>such</a:t>
            </a:r>
            <a:r>
              <a:rPr lang="es-ES" dirty="0">
                <a:latin typeface="Berlin Sans FB" panose="020E0602020502020306" pitchFamily="34" charset="0"/>
              </a:rPr>
              <a:t> as: </a:t>
            </a:r>
            <a:r>
              <a:rPr lang="es-ES" dirty="0" err="1">
                <a:latin typeface="Berlin Sans FB" panose="020E0602020502020306" pitchFamily="34" charset="0"/>
              </a:rPr>
              <a:t>climate</a:t>
            </a:r>
            <a:r>
              <a:rPr lang="es-ES" dirty="0">
                <a:latin typeface="Berlin Sans FB" panose="020E0602020502020306" pitchFamily="34" charset="0"/>
              </a:rPr>
              <a:t> </a:t>
            </a:r>
            <a:r>
              <a:rPr lang="es-ES" dirty="0" err="1">
                <a:latin typeface="Berlin Sans FB" panose="020E0602020502020306" pitchFamily="34" charset="0"/>
              </a:rPr>
              <a:t>change</a:t>
            </a:r>
            <a:r>
              <a:rPr lang="es-ES" dirty="0">
                <a:latin typeface="Berlin Sans FB" panose="020E0602020502020306" pitchFamily="34" charset="0"/>
              </a:rPr>
              <a:t>, </a:t>
            </a:r>
            <a:r>
              <a:rPr lang="es-ES" dirty="0" err="1">
                <a:latin typeface="Berlin Sans FB" panose="020E0602020502020306" pitchFamily="34" charset="0"/>
              </a:rPr>
              <a:t>acid</a:t>
            </a:r>
            <a:r>
              <a:rPr lang="es-ES" dirty="0">
                <a:latin typeface="Berlin Sans FB" panose="020E0602020502020306" pitchFamily="34" charset="0"/>
              </a:rPr>
              <a:t> rain and </a:t>
            </a:r>
            <a:r>
              <a:rPr lang="es-ES" dirty="0" err="1">
                <a:latin typeface="Berlin Sans FB" panose="020E0602020502020306" pitchFamily="34" charset="0"/>
              </a:rPr>
              <a:t>destruction</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ozone </a:t>
            </a:r>
            <a:r>
              <a:rPr lang="es-ES" dirty="0" err="1">
                <a:latin typeface="Berlin Sans FB" panose="020E0602020502020306" pitchFamily="34" charset="0"/>
              </a:rPr>
              <a:t>layer</a:t>
            </a:r>
            <a:r>
              <a:rPr lang="es-ES" dirty="0">
                <a:latin typeface="Berlin Sans FB" panose="020E0602020502020306" pitchFamily="34" charset="0"/>
              </a:rPr>
              <a:t>, </a:t>
            </a:r>
            <a:r>
              <a:rPr lang="es-ES" dirty="0" err="1">
                <a:latin typeface="Berlin Sans FB" panose="020E0602020502020306" pitchFamily="34" charset="0"/>
              </a:rPr>
              <a:t>phenomena</a:t>
            </a:r>
            <a:r>
              <a:rPr lang="es-ES" dirty="0">
                <a:latin typeface="Berlin Sans FB" panose="020E0602020502020306" pitchFamily="34" charset="0"/>
              </a:rPr>
              <a:t> </a:t>
            </a:r>
            <a:r>
              <a:rPr lang="es-ES" dirty="0" err="1">
                <a:latin typeface="Berlin Sans FB" panose="020E0602020502020306" pitchFamily="34" charset="0"/>
              </a:rPr>
              <a:t>that</a:t>
            </a:r>
            <a:r>
              <a:rPr lang="es-ES" dirty="0">
                <a:latin typeface="Berlin Sans FB" panose="020E0602020502020306" pitchFamily="34" charset="0"/>
              </a:rPr>
              <a:t> </a:t>
            </a:r>
            <a:r>
              <a:rPr lang="es-ES" dirty="0" err="1">
                <a:latin typeface="Berlin Sans FB" panose="020E0602020502020306" pitchFamily="34" charset="0"/>
              </a:rPr>
              <a:t>affect</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entire</a:t>
            </a:r>
            <a:r>
              <a:rPr lang="es-ES" dirty="0">
                <a:latin typeface="Berlin Sans FB" panose="020E0602020502020306" pitchFamily="34" charset="0"/>
              </a:rPr>
              <a:t> </a:t>
            </a:r>
            <a:r>
              <a:rPr lang="es-ES" dirty="0" err="1">
                <a:latin typeface="Berlin Sans FB" panose="020E0602020502020306" pitchFamily="34" charset="0"/>
              </a:rPr>
              <a:t>planet</a:t>
            </a:r>
            <a:r>
              <a:rPr lang="es-ES" dirty="0">
                <a:latin typeface="Berlin Sans FB" panose="020E0602020502020306" pitchFamily="34" charset="0"/>
              </a:rPr>
              <a:t> </a:t>
            </a:r>
            <a:r>
              <a:rPr lang="es-ES" dirty="0" err="1">
                <a:latin typeface="Berlin Sans FB" panose="020E0602020502020306" pitchFamily="34" charset="0"/>
              </a:rPr>
              <a:t>globally</a:t>
            </a:r>
            <a:r>
              <a:rPr lang="es-ES" dirty="0">
                <a:latin typeface="Berlin Sans FB" panose="020E0602020502020306" pitchFamily="34" charset="0"/>
              </a:rPr>
              <a:t>.</a:t>
            </a:r>
          </a:p>
          <a:p>
            <a:pPr algn="just"/>
            <a:endParaRPr lang="es-ES" i="0" dirty="0">
              <a:effectLst/>
              <a:latin typeface="Berlin Sans FB" panose="020E0602020502020306" pitchFamily="34" charset="0"/>
            </a:endParaRPr>
          </a:p>
          <a:p>
            <a:pPr algn="just"/>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main</a:t>
            </a:r>
            <a:r>
              <a:rPr lang="es-ES" dirty="0">
                <a:latin typeface="Berlin Sans FB" panose="020E0602020502020306" pitchFamily="34" charset="0"/>
              </a:rPr>
              <a:t> </a:t>
            </a:r>
            <a:r>
              <a:rPr lang="es-ES" dirty="0" err="1">
                <a:latin typeface="Berlin Sans FB" panose="020E0602020502020306" pitchFamily="34" charset="0"/>
              </a:rPr>
              <a:t>sources</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t>
            </a:r>
            <a:r>
              <a:rPr lang="es-ES" dirty="0" err="1">
                <a:latin typeface="Berlin Sans FB" panose="020E0602020502020306" pitchFamily="34" charset="0"/>
              </a:rPr>
              <a:t>anthropogenic</a:t>
            </a:r>
            <a:r>
              <a:rPr lang="es-ES" dirty="0">
                <a:latin typeface="Berlin Sans FB" panose="020E0602020502020306" pitchFamily="34" charset="0"/>
              </a:rPr>
              <a:t> air </a:t>
            </a:r>
            <a:r>
              <a:rPr lang="es-ES" dirty="0" err="1">
                <a:latin typeface="Berlin Sans FB" panose="020E0602020502020306" pitchFamily="34" charset="0"/>
              </a:rPr>
              <a:t>pollution</a:t>
            </a:r>
            <a:r>
              <a:rPr lang="es-ES" dirty="0">
                <a:latin typeface="Berlin Sans FB" panose="020E0602020502020306" pitchFamily="34" charset="0"/>
              </a:rPr>
              <a:t> are: </a:t>
            </a:r>
          </a:p>
          <a:p>
            <a:pPr marL="342900" indent="-342900" algn="just">
              <a:buFont typeface="Berlin Sans FB" panose="020E0602020502020306" pitchFamily="34" charset="0"/>
              <a:buChar char="−"/>
            </a:pPr>
            <a:r>
              <a:rPr lang="es-ES" dirty="0" err="1">
                <a:latin typeface="Berlin Sans FB" panose="020E0602020502020306" pitchFamily="34" charset="0"/>
              </a:rPr>
              <a:t>Mining</a:t>
            </a:r>
            <a:r>
              <a:rPr lang="es-ES" dirty="0">
                <a:latin typeface="Berlin Sans FB" panose="020E0602020502020306" pitchFamily="34" charset="0"/>
              </a:rPr>
              <a:t> </a:t>
            </a:r>
            <a:r>
              <a:rPr lang="es-ES" dirty="0" err="1">
                <a:latin typeface="Berlin Sans FB" panose="020E0602020502020306" pitchFamily="34" charset="0"/>
              </a:rPr>
              <a:t>operations</a:t>
            </a:r>
            <a:endParaRPr lang="es-ES" dirty="0">
              <a:latin typeface="Berlin Sans FB" panose="020E0602020502020306" pitchFamily="34" charset="0"/>
            </a:endParaRPr>
          </a:p>
          <a:p>
            <a:pPr marL="342900" indent="-342900" algn="just">
              <a:buFontTx/>
              <a:buChar char="-"/>
            </a:pPr>
            <a:r>
              <a:rPr lang="es-ES" dirty="0" err="1">
                <a:latin typeface="Berlin Sans FB" panose="020E0602020502020306" pitchFamily="34" charset="0"/>
              </a:rPr>
              <a:t>Farms</a:t>
            </a:r>
            <a:endParaRPr lang="es-ES" dirty="0">
              <a:latin typeface="Berlin Sans FB" panose="020E0602020502020306" pitchFamily="34" charset="0"/>
            </a:endParaRPr>
          </a:p>
          <a:p>
            <a:pPr marL="342900" indent="-342900" algn="just">
              <a:buFontTx/>
              <a:buChar char="-"/>
            </a:pP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burging</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t>
            </a:r>
            <a:r>
              <a:rPr lang="es-ES" dirty="0" err="1">
                <a:latin typeface="Berlin Sans FB" panose="020E0602020502020306" pitchFamily="34" charset="0"/>
              </a:rPr>
              <a:t>fossil</a:t>
            </a:r>
            <a:r>
              <a:rPr lang="es-ES" dirty="0">
                <a:latin typeface="Berlin Sans FB" panose="020E0602020502020306" pitchFamily="34" charset="0"/>
              </a:rPr>
              <a:t> </a:t>
            </a:r>
            <a:r>
              <a:rPr lang="es-ES" dirty="0" err="1">
                <a:latin typeface="Berlin Sans FB" panose="020E0602020502020306" pitchFamily="34" charset="0"/>
              </a:rPr>
              <a:t>fuels</a:t>
            </a:r>
            <a:endParaRPr lang="es-ES" dirty="0">
              <a:latin typeface="Berlin Sans FB" panose="020E0602020502020306" pitchFamily="34" charset="0"/>
            </a:endParaRPr>
          </a:p>
          <a:p>
            <a:pPr marL="342900" indent="-342900" algn="just">
              <a:buFontTx/>
              <a:buChar char="-"/>
            </a:pPr>
            <a:r>
              <a:rPr lang="es-ES" dirty="0" err="1">
                <a:latin typeface="Berlin Sans FB" panose="020E0602020502020306" pitchFamily="34" charset="0"/>
              </a:rPr>
              <a:t>Deforestation</a:t>
            </a:r>
            <a:endParaRPr lang="es-ES" dirty="0">
              <a:latin typeface="Berlin Sans FB" panose="020E0602020502020306" pitchFamily="34" charset="0"/>
            </a:endParaRPr>
          </a:p>
          <a:p>
            <a:pPr algn="just"/>
            <a:endParaRPr lang="es-ES" dirty="0">
              <a:latin typeface="Berlin Sans FB" panose="020E0602020502020306" pitchFamily="34" charset="0"/>
            </a:endParaRPr>
          </a:p>
          <a:p>
            <a:pPr algn="just"/>
            <a:endParaRPr lang="es-ES" sz="1400" dirty="0"/>
          </a:p>
        </p:txBody>
      </p:sp>
      <p:pic>
        <p:nvPicPr>
          <p:cNvPr id="4" name="Imagen 3">
            <a:extLst>
              <a:ext uri="{FF2B5EF4-FFF2-40B4-BE49-F238E27FC236}">
                <a16:creationId xmlns:a16="http://schemas.microsoft.com/office/drawing/2014/main" id="{F59B35B5-7AAB-45D4-AF2C-61BF2D2493EB}"/>
              </a:ext>
            </a:extLst>
          </p:cNvPr>
          <p:cNvPicPr>
            <a:picLocks noChangeAspect="1"/>
          </p:cNvPicPr>
          <p:nvPr/>
        </p:nvPicPr>
        <p:blipFill>
          <a:blip r:embed="rId2"/>
          <a:stretch>
            <a:fillRect/>
          </a:stretch>
        </p:blipFill>
        <p:spPr>
          <a:xfrm>
            <a:off x="7061371" y="3857625"/>
            <a:ext cx="4286250" cy="2571750"/>
          </a:xfrm>
          <a:prstGeom prst="rect">
            <a:avLst/>
          </a:prstGeom>
        </p:spPr>
      </p:pic>
    </p:spTree>
    <p:extLst>
      <p:ext uri="{BB962C8B-B14F-4D97-AF65-F5344CB8AC3E}">
        <p14:creationId xmlns:p14="http://schemas.microsoft.com/office/powerpoint/2010/main" val="1975389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CFD53D-AB1E-4E1D-A253-4D4FDE37DD11}"/>
              </a:ext>
            </a:extLst>
          </p:cNvPr>
          <p:cNvSpPr>
            <a:spLocks noGrp="1"/>
          </p:cNvSpPr>
          <p:nvPr>
            <p:ph type="ctrTitle"/>
          </p:nvPr>
        </p:nvSpPr>
        <p:spPr>
          <a:xfrm>
            <a:off x="3627481" y="5978809"/>
            <a:ext cx="4302210" cy="318039"/>
          </a:xfrm>
        </p:spPr>
        <p:txBody>
          <a:bodyPr>
            <a:noAutofit/>
          </a:bodyPr>
          <a:lstStyle/>
          <a:p>
            <a:r>
              <a:rPr lang="es-ES" sz="1400" dirty="0">
                <a:latin typeface="Berlin Sans FB" panose="020E0602020502020306" pitchFamily="34" charset="0"/>
              </a:rPr>
              <a:t>Air </a:t>
            </a:r>
            <a:r>
              <a:rPr lang="es-ES" sz="1400" dirty="0" err="1">
                <a:latin typeface="Berlin Sans FB" panose="020E0602020502020306" pitchFamily="34" charset="0"/>
              </a:rPr>
              <a:t>pollution</a:t>
            </a:r>
            <a:r>
              <a:rPr lang="es-ES" sz="1400" dirty="0">
                <a:latin typeface="Berlin Sans FB" panose="020E0602020502020306" pitchFamily="34" charset="0"/>
              </a:rPr>
              <a:t> in </a:t>
            </a:r>
            <a:r>
              <a:rPr lang="es-ES" sz="1400" dirty="0" err="1">
                <a:latin typeface="Berlin Sans FB" panose="020E0602020502020306" pitchFamily="34" charset="0"/>
              </a:rPr>
              <a:t>the</a:t>
            </a:r>
            <a:r>
              <a:rPr lang="es-ES" sz="1400" dirty="0">
                <a:latin typeface="Berlin Sans FB" panose="020E0602020502020306" pitchFamily="34" charset="0"/>
              </a:rPr>
              <a:t> </a:t>
            </a:r>
            <a:r>
              <a:rPr lang="es-ES" sz="1400" dirty="0" err="1">
                <a:latin typeface="Berlin Sans FB" panose="020E0602020502020306" pitchFamily="34" charset="0"/>
              </a:rPr>
              <a:t>city</a:t>
            </a:r>
            <a:r>
              <a:rPr lang="es-ES" sz="1400" dirty="0">
                <a:latin typeface="Berlin Sans FB" panose="020E0602020502020306" pitchFamily="34" charset="0"/>
              </a:rPr>
              <a:t> </a:t>
            </a:r>
            <a:r>
              <a:rPr lang="es-ES" sz="1400" dirty="0" err="1">
                <a:latin typeface="Berlin Sans FB" panose="020E0602020502020306" pitchFamily="34" charset="0"/>
              </a:rPr>
              <a:t>of</a:t>
            </a:r>
            <a:r>
              <a:rPr lang="es-ES" sz="1400" dirty="0">
                <a:latin typeface="Berlin Sans FB" panose="020E0602020502020306" pitchFamily="34" charset="0"/>
              </a:rPr>
              <a:t> Valencia</a:t>
            </a:r>
          </a:p>
        </p:txBody>
      </p:sp>
      <p:sp>
        <p:nvSpPr>
          <p:cNvPr id="3" name="Subtítulo 2">
            <a:extLst>
              <a:ext uri="{FF2B5EF4-FFF2-40B4-BE49-F238E27FC236}">
                <a16:creationId xmlns:a16="http://schemas.microsoft.com/office/drawing/2014/main" id="{26BCC597-D70B-4309-98E8-2BB4BD838139}"/>
              </a:ext>
            </a:extLst>
          </p:cNvPr>
          <p:cNvSpPr>
            <a:spLocks noGrp="1"/>
          </p:cNvSpPr>
          <p:nvPr>
            <p:ph type="subTitle" idx="1"/>
          </p:nvPr>
        </p:nvSpPr>
        <p:spPr>
          <a:xfrm>
            <a:off x="844378" y="561152"/>
            <a:ext cx="10503243" cy="4592358"/>
          </a:xfrm>
        </p:spPr>
        <p:txBody>
          <a:bodyPr>
            <a:normAutofit/>
          </a:bodyPr>
          <a:lstStyle/>
          <a:p>
            <a:pPr algn="just"/>
            <a:endParaRPr lang="es-ES" dirty="0">
              <a:latin typeface="Berlin Sans FB" panose="020E0602020502020306" pitchFamily="34" charset="0"/>
            </a:endParaRPr>
          </a:p>
          <a:p>
            <a:pPr algn="just"/>
            <a:r>
              <a:rPr lang="es-ES" dirty="0">
                <a:latin typeface="Berlin Sans FB" panose="020E0602020502020306" pitchFamily="34" charset="0"/>
              </a:rPr>
              <a:t>In </a:t>
            </a:r>
            <a:r>
              <a:rPr lang="es-ES" dirty="0" err="1">
                <a:latin typeface="Berlin Sans FB" panose="020E0602020502020306" pitchFamily="34" charset="0"/>
              </a:rPr>
              <a:t>this</a:t>
            </a:r>
            <a:r>
              <a:rPr lang="es-ES" dirty="0">
                <a:latin typeface="Berlin Sans FB" panose="020E0602020502020306" pitchFamily="34" charset="0"/>
              </a:rPr>
              <a:t> </a:t>
            </a:r>
            <a:r>
              <a:rPr lang="es-ES" dirty="0" err="1">
                <a:latin typeface="Berlin Sans FB" panose="020E0602020502020306" pitchFamily="34" charset="0"/>
              </a:rPr>
              <a:t>study</a:t>
            </a:r>
            <a:r>
              <a:rPr lang="es-ES" dirty="0">
                <a:latin typeface="Berlin Sans FB" panose="020E0602020502020306" pitchFamily="34" charset="0"/>
              </a:rPr>
              <a:t> </a:t>
            </a:r>
            <a:r>
              <a:rPr lang="es-ES" dirty="0" err="1">
                <a:latin typeface="Berlin Sans FB" panose="020E0602020502020306" pitchFamily="34" charset="0"/>
              </a:rPr>
              <a:t>we</a:t>
            </a:r>
            <a:r>
              <a:rPr lang="es-ES" dirty="0">
                <a:latin typeface="Berlin Sans FB" panose="020E0602020502020306" pitchFamily="34" charset="0"/>
              </a:rPr>
              <a:t> are </a:t>
            </a:r>
            <a:r>
              <a:rPr lang="es-ES" dirty="0" err="1">
                <a:latin typeface="Berlin Sans FB" panose="020E0602020502020306" pitchFamily="34" charset="0"/>
              </a:rPr>
              <a:t>going</a:t>
            </a:r>
            <a:r>
              <a:rPr lang="es-ES" dirty="0">
                <a:latin typeface="Berlin Sans FB" panose="020E0602020502020306" pitchFamily="34" charset="0"/>
              </a:rPr>
              <a:t> </a:t>
            </a:r>
            <a:r>
              <a:rPr lang="es-ES" dirty="0" err="1">
                <a:latin typeface="Berlin Sans FB" panose="020E0602020502020306" pitchFamily="34" charset="0"/>
              </a:rPr>
              <a:t>to</a:t>
            </a:r>
            <a:r>
              <a:rPr lang="es-ES" dirty="0">
                <a:latin typeface="Berlin Sans FB" panose="020E0602020502020306" pitchFamily="34" charset="0"/>
              </a:rPr>
              <a:t> </a:t>
            </a:r>
            <a:r>
              <a:rPr lang="es-ES" dirty="0" err="1">
                <a:latin typeface="Berlin Sans FB" panose="020E0602020502020306" pitchFamily="34" charset="0"/>
              </a:rPr>
              <a:t>focus</a:t>
            </a:r>
            <a:r>
              <a:rPr lang="es-ES" dirty="0">
                <a:latin typeface="Berlin Sans FB" panose="020E0602020502020306" pitchFamily="34" charset="0"/>
              </a:rPr>
              <a:t> </a:t>
            </a:r>
            <a:r>
              <a:rPr lang="es-ES" dirty="0" err="1">
                <a:latin typeface="Berlin Sans FB" panose="020E0602020502020306" pitchFamily="34" charset="0"/>
              </a:rPr>
              <a:t>on</a:t>
            </a:r>
            <a:r>
              <a:rPr lang="es-ES" dirty="0">
                <a:latin typeface="Berlin Sans FB" panose="020E0602020502020306" pitchFamily="34" charset="0"/>
              </a:rPr>
              <a:t> air </a:t>
            </a:r>
            <a:r>
              <a:rPr lang="es-ES" dirty="0" err="1">
                <a:latin typeface="Berlin Sans FB" panose="020E0602020502020306" pitchFamily="34" charset="0"/>
              </a:rPr>
              <a:t>pollution</a:t>
            </a:r>
            <a:r>
              <a:rPr lang="es-ES" dirty="0">
                <a:latin typeface="Berlin Sans FB" panose="020E0602020502020306" pitchFamily="34" charset="0"/>
              </a:rPr>
              <a:t> in </a:t>
            </a:r>
            <a:r>
              <a:rPr lang="es-ES" dirty="0" err="1">
                <a:latin typeface="Berlin Sans FB" panose="020E0602020502020306" pitchFamily="34" charset="0"/>
              </a:rPr>
              <a:t>large</a:t>
            </a:r>
            <a:r>
              <a:rPr lang="es-ES" dirty="0">
                <a:latin typeface="Berlin Sans FB" panose="020E0602020502020306" pitchFamily="34" charset="0"/>
              </a:rPr>
              <a:t> </a:t>
            </a:r>
            <a:r>
              <a:rPr lang="es-ES" dirty="0" err="1">
                <a:latin typeface="Berlin Sans FB" panose="020E0602020502020306" pitchFamily="34" charset="0"/>
              </a:rPr>
              <a:t>cities</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health</a:t>
            </a:r>
            <a:r>
              <a:rPr lang="es-ES" dirty="0">
                <a:latin typeface="Berlin Sans FB" panose="020E0602020502020306" pitchFamily="34" charset="0"/>
              </a:rPr>
              <a:t> </a:t>
            </a:r>
            <a:r>
              <a:rPr lang="es-ES" dirty="0" err="1">
                <a:latin typeface="Berlin Sans FB" panose="020E0602020502020306" pitchFamily="34" charset="0"/>
              </a:rPr>
              <a:t>problem</a:t>
            </a:r>
            <a:r>
              <a:rPr lang="es-ES" dirty="0">
                <a:latin typeface="Berlin Sans FB" panose="020E0602020502020306" pitchFamily="34" charset="0"/>
              </a:rPr>
              <a:t>. Urban air </a:t>
            </a:r>
            <a:r>
              <a:rPr lang="es-ES" dirty="0" err="1">
                <a:latin typeface="Berlin Sans FB" panose="020E0602020502020306" pitchFamily="34" charset="0"/>
              </a:rPr>
              <a:t>pollution</a:t>
            </a:r>
            <a:r>
              <a:rPr lang="es-ES" dirty="0">
                <a:latin typeface="Berlin Sans FB" panose="020E0602020502020306" pitchFamily="34" charset="0"/>
              </a:rPr>
              <a:t> </a:t>
            </a:r>
            <a:r>
              <a:rPr lang="es-ES" dirty="0" err="1">
                <a:latin typeface="Berlin Sans FB" panose="020E0602020502020306" pitchFamily="34" charset="0"/>
              </a:rPr>
              <a:t>is</a:t>
            </a:r>
            <a:r>
              <a:rPr lang="es-ES" dirty="0">
                <a:latin typeface="Berlin Sans FB" panose="020E0602020502020306" pitchFamily="34" charset="0"/>
              </a:rPr>
              <a:t> a </a:t>
            </a:r>
            <a:r>
              <a:rPr lang="es-ES" dirty="0" err="1">
                <a:latin typeface="Berlin Sans FB" panose="020E0602020502020306" pitchFamily="34" charset="0"/>
              </a:rPr>
              <a:t>serious</a:t>
            </a:r>
            <a:r>
              <a:rPr lang="es-ES" dirty="0">
                <a:latin typeface="Berlin Sans FB" panose="020E0602020502020306" pitchFamily="34" charset="0"/>
              </a:rPr>
              <a:t> </a:t>
            </a:r>
            <a:r>
              <a:rPr lang="es-ES" dirty="0" err="1">
                <a:latin typeface="Berlin Sans FB" panose="020E0602020502020306" pitchFamily="34" charset="0"/>
              </a:rPr>
              <a:t>problem</a:t>
            </a:r>
            <a:r>
              <a:rPr lang="es-ES" dirty="0">
                <a:latin typeface="Berlin Sans FB" panose="020E0602020502020306" pitchFamily="34" charset="0"/>
              </a:rPr>
              <a:t> in </a:t>
            </a:r>
            <a:r>
              <a:rPr lang="es-ES" dirty="0" err="1">
                <a:latin typeface="Berlin Sans FB" panose="020E0602020502020306" pitchFamily="34" charset="0"/>
              </a:rPr>
              <a:t>many</a:t>
            </a:r>
            <a:r>
              <a:rPr lang="es-ES" dirty="0">
                <a:latin typeface="Berlin Sans FB" panose="020E0602020502020306" pitchFamily="34" charset="0"/>
              </a:rPr>
              <a:t> </a:t>
            </a:r>
            <a:r>
              <a:rPr lang="es-ES" dirty="0" err="1">
                <a:latin typeface="Berlin Sans FB" panose="020E0602020502020306" pitchFamily="34" charset="0"/>
              </a:rPr>
              <a:t>large</a:t>
            </a:r>
            <a:r>
              <a:rPr lang="es-ES" dirty="0">
                <a:latin typeface="Berlin Sans FB" panose="020E0602020502020306" pitchFamily="34" charset="0"/>
              </a:rPr>
              <a:t> </a:t>
            </a:r>
            <a:r>
              <a:rPr lang="es-ES" dirty="0" err="1">
                <a:latin typeface="Berlin Sans FB" panose="020E0602020502020306" pitchFamily="34" charset="0"/>
              </a:rPr>
              <a:t>cities</a:t>
            </a:r>
            <a:r>
              <a:rPr lang="es-ES" dirty="0">
                <a:latin typeface="Berlin Sans FB" panose="020E0602020502020306" pitchFamily="34" charset="0"/>
              </a:rPr>
              <a:t> </a:t>
            </a:r>
            <a:r>
              <a:rPr lang="es-ES" dirty="0" err="1">
                <a:latin typeface="Berlin Sans FB" panose="020E0602020502020306" pitchFamily="34" charset="0"/>
              </a:rPr>
              <a:t>around</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world</a:t>
            </a:r>
            <a:r>
              <a:rPr lang="es-ES" dirty="0">
                <a:latin typeface="Berlin Sans FB" panose="020E0602020502020306" pitchFamily="34" charset="0"/>
              </a:rPr>
              <a:t>. Intense and </a:t>
            </a:r>
            <a:r>
              <a:rPr lang="es-ES" dirty="0" err="1">
                <a:latin typeface="Berlin Sans FB" panose="020E0602020502020306" pitchFamily="34" charset="0"/>
              </a:rPr>
              <a:t>incessant</a:t>
            </a:r>
            <a:r>
              <a:rPr lang="es-ES" dirty="0">
                <a:latin typeface="Berlin Sans FB" panose="020E0602020502020306" pitchFamily="34" charset="0"/>
              </a:rPr>
              <a:t> </a:t>
            </a:r>
            <a:r>
              <a:rPr lang="es-ES" dirty="0" err="1">
                <a:latin typeface="Berlin Sans FB" panose="020E0602020502020306" pitchFamily="34" charset="0"/>
              </a:rPr>
              <a:t>traffic</a:t>
            </a:r>
            <a:r>
              <a:rPr lang="es-ES" dirty="0">
                <a:latin typeface="Berlin Sans FB" panose="020E0602020502020306" pitchFamily="34" charset="0"/>
              </a:rPr>
              <a:t>, </a:t>
            </a:r>
            <a:r>
              <a:rPr lang="es-ES" dirty="0" err="1">
                <a:latin typeface="Berlin Sans FB" panose="020E0602020502020306" pitchFamily="34" charset="0"/>
              </a:rPr>
              <a:t>joined</a:t>
            </a:r>
            <a:r>
              <a:rPr lang="es-ES" dirty="0">
                <a:latin typeface="Berlin Sans FB" panose="020E0602020502020306" pitchFamily="34" charset="0"/>
              </a:rPr>
              <a:t> </a:t>
            </a:r>
            <a:r>
              <a:rPr lang="es-ES" dirty="0" err="1">
                <a:latin typeface="Berlin Sans FB" panose="020E0602020502020306" pitchFamily="34" charset="0"/>
              </a:rPr>
              <a:t>to</a:t>
            </a:r>
            <a:r>
              <a:rPr lang="es-ES" dirty="0">
                <a:latin typeface="Berlin Sans FB" panose="020E0602020502020306" pitchFamily="34" charset="0"/>
              </a:rPr>
              <a:t> </a:t>
            </a:r>
            <a:r>
              <a:rPr lang="es-ES" dirty="0" err="1">
                <a:latin typeface="Berlin Sans FB" panose="020E0602020502020306" pitchFamily="34" charset="0"/>
              </a:rPr>
              <a:t>factories</a:t>
            </a:r>
            <a:r>
              <a:rPr lang="es-ES" dirty="0">
                <a:latin typeface="Berlin Sans FB" panose="020E0602020502020306" pitchFamily="34" charset="0"/>
              </a:rPr>
              <a:t> and </a:t>
            </a:r>
            <a:r>
              <a:rPr lang="es-ES" dirty="0" err="1">
                <a:latin typeface="Berlin Sans FB" panose="020E0602020502020306" pitchFamily="34" charset="0"/>
              </a:rPr>
              <a:t>emissions</a:t>
            </a:r>
            <a:r>
              <a:rPr lang="es-ES" dirty="0">
                <a:latin typeface="Berlin Sans FB" panose="020E0602020502020306" pitchFamily="34" charset="0"/>
              </a:rPr>
              <a:t> </a:t>
            </a:r>
            <a:r>
              <a:rPr lang="es-ES" dirty="0" err="1">
                <a:latin typeface="Berlin Sans FB" panose="020E0602020502020306" pitchFamily="34" charset="0"/>
              </a:rPr>
              <a:t>from</a:t>
            </a:r>
            <a:r>
              <a:rPr lang="es-ES" dirty="0">
                <a:latin typeface="Berlin Sans FB" panose="020E0602020502020306" pitchFamily="34" charset="0"/>
              </a:rPr>
              <a:t> </a:t>
            </a:r>
            <a:r>
              <a:rPr lang="es-ES" dirty="0" err="1">
                <a:latin typeface="Berlin Sans FB" panose="020E0602020502020306" pitchFamily="34" charset="0"/>
              </a:rPr>
              <a:t>domestic</a:t>
            </a:r>
            <a:r>
              <a:rPr lang="es-ES" dirty="0">
                <a:latin typeface="Berlin Sans FB" panose="020E0602020502020306" pitchFamily="34" charset="0"/>
              </a:rPr>
              <a:t> </a:t>
            </a:r>
            <a:r>
              <a:rPr lang="es-ES" dirty="0" err="1">
                <a:latin typeface="Berlin Sans FB" panose="020E0602020502020306" pitchFamily="34" charset="0"/>
              </a:rPr>
              <a:t>heating</a:t>
            </a:r>
            <a:r>
              <a:rPr lang="es-ES" dirty="0">
                <a:latin typeface="Berlin Sans FB" panose="020E0602020502020306" pitchFamily="34" charset="0"/>
              </a:rPr>
              <a:t>, </a:t>
            </a:r>
            <a:r>
              <a:rPr lang="es-ES" dirty="0" err="1">
                <a:latin typeface="Berlin Sans FB" panose="020E0602020502020306" pitchFamily="34" charset="0"/>
              </a:rPr>
              <a:t>turns</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air </a:t>
            </a:r>
            <a:r>
              <a:rPr lang="es-ES" dirty="0" err="1">
                <a:latin typeface="Berlin Sans FB" panose="020E0602020502020306" pitchFamily="34" charset="0"/>
              </a:rPr>
              <a:t>of</a:t>
            </a:r>
            <a:r>
              <a:rPr lang="es-ES" dirty="0">
                <a:latin typeface="Berlin Sans FB" panose="020E0602020502020306" pitchFamily="34" charset="0"/>
              </a:rPr>
              <a:t> </a:t>
            </a:r>
            <a:r>
              <a:rPr lang="es-ES" dirty="0" err="1">
                <a:latin typeface="Berlin Sans FB" panose="020E0602020502020306" pitchFamily="34" charset="0"/>
              </a:rPr>
              <a:t>cities</a:t>
            </a:r>
            <a:r>
              <a:rPr lang="es-ES" dirty="0">
                <a:latin typeface="Berlin Sans FB" panose="020E0602020502020306" pitchFamily="34" charset="0"/>
              </a:rPr>
              <a:t> </a:t>
            </a:r>
            <a:r>
              <a:rPr lang="es-ES" dirty="0" err="1">
                <a:latin typeface="Berlin Sans FB" panose="020E0602020502020306" pitchFamily="34" charset="0"/>
              </a:rPr>
              <a:t>around</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world</a:t>
            </a:r>
            <a:r>
              <a:rPr lang="es-ES" dirty="0">
                <a:latin typeface="Berlin Sans FB" panose="020E0602020502020306" pitchFamily="34" charset="0"/>
              </a:rPr>
              <a:t> </a:t>
            </a:r>
            <a:r>
              <a:rPr lang="es-ES" dirty="0" err="1">
                <a:latin typeface="Berlin Sans FB" panose="020E0602020502020306" pitchFamily="34" charset="0"/>
              </a:rPr>
              <a:t>into</a:t>
            </a:r>
            <a:r>
              <a:rPr lang="es-ES" dirty="0">
                <a:latin typeface="Berlin Sans FB" panose="020E0602020502020306" pitchFamily="34" charset="0"/>
              </a:rPr>
              <a:t> </a:t>
            </a:r>
            <a:r>
              <a:rPr lang="es-ES" dirty="0" err="1">
                <a:latin typeface="Berlin Sans FB" panose="020E0602020502020306" pitchFamily="34" charset="0"/>
              </a:rPr>
              <a:t>veritable</a:t>
            </a:r>
            <a:r>
              <a:rPr lang="es-ES" dirty="0">
                <a:latin typeface="Berlin Sans FB" panose="020E0602020502020306" pitchFamily="34" charset="0"/>
              </a:rPr>
              <a:t> smog </a:t>
            </a:r>
            <a:r>
              <a:rPr lang="es-ES" dirty="0" err="1">
                <a:latin typeface="Berlin Sans FB" panose="020E0602020502020306" pitchFamily="34" charset="0"/>
              </a:rPr>
              <a:t>clouds</a:t>
            </a:r>
            <a:r>
              <a:rPr lang="es-ES" dirty="0">
                <a:latin typeface="Berlin Sans FB" panose="020E0602020502020306" pitchFamily="34" charset="0"/>
              </a:rPr>
              <a:t>. </a:t>
            </a:r>
            <a:r>
              <a:rPr lang="es-ES" dirty="0" err="1">
                <a:latin typeface="Berlin Sans FB" panose="020E0602020502020306" pitchFamily="34" charset="0"/>
              </a:rPr>
              <a:t>Particulate</a:t>
            </a:r>
            <a:r>
              <a:rPr lang="es-ES" dirty="0">
                <a:latin typeface="Berlin Sans FB" panose="020E0602020502020306" pitchFamily="34" charset="0"/>
              </a:rPr>
              <a:t> </a:t>
            </a:r>
            <a:r>
              <a:rPr lang="es-ES" dirty="0" err="1">
                <a:latin typeface="Berlin Sans FB" panose="020E0602020502020306" pitchFamily="34" charset="0"/>
              </a:rPr>
              <a:t>pollutant</a:t>
            </a:r>
            <a:r>
              <a:rPr lang="es-ES" dirty="0">
                <a:latin typeface="Berlin Sans FB" panose="020E0602020502020306" pitchFamily="34" charset="0"/>
              </a:rPr>
              <a:t> </a:t>
            </a:r>
            <a:r>
              <a:rPr lang="es-ES" dirty="0" err="1">
                <a:latin typeface="Berlin Sans FB" panose="020E0602020502020306" pitchFamily="34" charset="0"/>
              </a:rPr>
              <a:t>levels</a:t>
            </a:r>
            <a:r>
              <a:rPr lang="es-ES" dirty="0">
                <a:latin typeface="Berlin Sans FB" panose="020E0602020502020306" pitchFamily="34" charset="0"/>
              </a:rPr>
              <a:t> </a:t>
            </a:r>
            <a:r>
              <a:rPr lang="es-ES" dirty="0" err="1">
                <a:latin typeface="Berlin Sans FB" panose="020E0602020502020306" pitchFamily="34" charset="0"/>
              </a:rPr>
              <a:t>often</a:t>
            </a:r>
            <a:r>
              <a:rPr lang="es-ES" dirty="0">
                <a:latin typeface="Berlin Sans FB" panose="020E0602020502020306" pitchFamily="34" charset="0"/>
              </a:rPr>
              <a:t> </a:t>
            </a:r>
            <a:r>
              <a:rPr lang="es-ES" dirty="0" err="1">
                <a:latin typeface="Berlin Sans FB" panose="020E0602020502020306" pitchFamily="34" charset="0"/>
              </a:rPr>
              <a:t>exceed</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WHO safety </a:t>
            </a:r>
            <a:r>
              <a:rPr lang="es-ES" dirty="0" err="1">
                <a:latin typeface="Berlin Sans FB" panose="020E0602020502020306" pitchFamily="34" charset="0"/>
              </a:rPr>
              <a:t>limit</a:t>
            </a:r>
            <a:r>
              <a:rPr lang="es-ES" dirty="0">
                <a:latin typeface="Berlin Sans FB" panose="020E0602020502020306" pitchFamily="34" charset="0"/>
              </a:rPr>
              <a:t> </a:t>
            </a:r>
            <a:r>
              <a:rPr lang="es-ES" dirty="0" err="1">
                <a:latin typeface="Berlin Sans FB" panose="020E0602020502020306" pitchFamily="34" charset="0"/>
              </a:rPr>
              <a:t>for</a:t>
            </a:r>
            <a:r>
              <a:rPr lang="es-ES" dirty="0">
                <a:latin typeface="Berlin Sans FB" panose="020E0602020502020306" pitchFamily="34" charset="0"/>
              </a:rPr>
              <a:t> human </a:t>
            </a:r>
            <a:r>
              <a:rPr lang="es-ES" dirty="0" err="1">
                <a:latin typeface="Berlin Sans FB" panose="020E0602020502020306" pitchFamily="34" charset="0"/>
              </a:rPr>
              <a:t>health</a:t>
            </a:r>
            <a:r>
              <a:rPr lang="es-ES" dirty="0">
                <a:latin typeface="Berlin Sans FB" panose="020E0602020502020306" pitchFamily="34" charset="0"/>
              </a:rPr>
              <a:t>.</a:t>
            </a:r>
            <a:endParaRPr lang="es-ES" sz="1400" dirty="0"/>
          </a:p>
        </p:txBody>
      </p:sp>
      <p:pic>
        <p:nvPicPr>
          <p:cNvPr id="1028" name="Picture 4" descr="El tráfico dispara la contaminación en Valencia y amenaza la salud -">
            <a:extLst>
              <a:ext uri="{FF2B5EF4-FFF2-40B4-BE49-F238E27FC236}">
                <a16:creationId xmlns:a16="http://schemas.microsoft.com/office/drawing/2014/main" id="{C5EFEE9F-93C4-4AD6-8B05-597F9F2DB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481" y="2983565"/>
            <a:ext cx="4302210" cy="2880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74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26BCC597-D70B-4309-98E8-2BB4BD838139}"/>
              </a:ext>
            </a:extLst>
          </p:cNvPr>
          <p:cNvSpPr>
            <a:spLocks noGrp="1"/>
          </p:cNvSpPr>
          <p:nvPr>
            <p:ph type="subTitle" idx="1"/>
          </p:nvPr>
        </p:nvSpPr>
        <p:spPr>
          <a:xfrm>
            <a:off x="323850" y="342900"/>
            <a:ext cx="5581650" cy="6381750"/>
          </a:xfrm>
        </p:spPr>
        <p:txBody>
          <a:bodyPr>
            <a:normAutofit/>
          </a:bodyPr>
          <a:lstStyle/>
          <a:p>
            <a:r>
              <a:rPr lang="es-ES" b="1" dirty="0">
                <a:solidFill>
                  <a:srgbClr val="C00000"/>
                </a:solidFill>
                <a:latin typeface="Berlin Sans FB" panose="020E0602020502020306" pitchFamily="34" charset="0"/>
              </a:rPr>
              <a:t>2. WHAT ARE THE MAIN HEALTH RISKS? </a:t>
            </a:r>
          </a:p>
          <a:p>
            <a:pPr algn="just"/>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main</a:t>
            </a:r>
            <a:r>
              <a:rPr lang="es-ES" dirty="0">
                <a:latin typeface="Berlin Sans FB" panose="020E0602020502020306" pitchFamily="34" charset="0"/>
              </a:rPr>
              <a:t> </a:t>
            </a:r>
            <a:r>
              <a:rPr lang="es-ES" dirty="0" err="1">
                <a:latin typeface="Berlin Sans FB" panose="020E0602020502020306" pitchFamily="34" charset="0"/>
              </a:rPr>
              <a:t>health</a:t>
            </a:r>
            <a:r>
              <a:rPr lang="es-ES" dirty="0">
                <a:latin typeface="Berlin Sans FB" panose="020E0602020502020306" pitchFamily="34" charset="0"/>
              </a:rPr>
              <a:t> </a:t>
            </a:r>
            <a:r>
              <a:rPr lang="es-ES" dirty="0" err="1">
                <a:latin typeface="Berlin Sans FB" panose="020E0602020502020306" pitchFamily="34" charset="0"/>
              </a:rPr>
              <a:t>effects</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air </a:t>
            </a:r>
            <a:r>
              <a:rPr lang="es-ES" dirty="0" err="1">
                <a:latin typeface="Berlin Sans FB" panose="020E0602020502020306" pitchFamily="34" charset="0"/>
              </a:rPr>
              <a:t>pollution</a:t>
            </a:r>
            <a:r>
              <a:rPr lang="es-ES" dirty="0">
                <a:latin typeface="Berlin Sans FB" panose="020E0602020502020306" pitchFamily="34" charset="0"/>
              </a:rPr>
              <a:t> </a:t>
            </a:r>
            <a:r>
              <a:rPr lang="es-ES" dirty="0" err="1">
                <a:latin typeface="Berlin Sans FB" panose="020E0602020502020306" pitchFamily="34" charset="0"/>
              </a:rPr>
              <a:t>range</a:t>
            </a:r>
            <a:r>
              <a:rPr lang="es-ES" dirty="0">
                <a:latin typeface="Berlin Sans FB" panose="020E0602020502020306" pitchFamily="34" charset="0"/>
              </a:rPr>
              <a:t> </a:t>
            </a:r>
            <a:r>
              <a:rPr lang="es-ES" dirty="0" err="1">
                <a:latin typeface="Berlin Sans FB" panose="020E0602020502020306" pitchFamily="34" charset="0"/>
              </a:rPr>
              <a:t>from</a:t>
            </a:r>
            <a:r>
              <a:rPr lang="es-ES" dirty="0">
                <a:latin typeface="Berlin Sans FB" panose="020E0602020502020306" pitchFamily="34" charset="0"/>
              </a:rPr>
              <a:t> </a:t>
            </a:r>
            <a:r>
              <a:rPr lang="es-ES" dirty="0" err="1">
                <a:latin typeface="Berlin Sans FB" panose="020E0602020502020306" pitchFamily="34" charset="0"/>
              </a:rPr>
              <a:t>impaired</a:t>
            </a:r>
            <a:r>
              <a:rPr lang="es-ES" dirty="0">
                <a:latin typeface="Berlin Sans FB" panose="020E0602020502020306" pitchFamily="34" charset="0"/>
              </a:rPr>
              <a:t> </a:t>
            </a:r>
            <a:r>
              <a:rPr lang="es-ES" dirty="0" err="1">
                <a:latin typeface="Berlin Sans FB" panose="020E0602020502020306" pitchFamily="34" charset="0"/>
              </a:rPr>
              <a:t>lung</a:t>
            </a:r>
            <a:r>
              <a:rPr lang="es-ES" dirty="0">
                <a:latin typeface="Berlin Sans FB" panose="020E0602020502020306" pitchFamily="34" charset="0"/>
              </a:rPr>
              <a:t> </a:t>
            </a:r>
            <a:r>
              <a:rPr lang="es-ES" dirty="0" err="1">
                <a:latin typeface="Berlin Sans FB" panose="020E0602020502020306" pitchFamily="34" charset="0"/>
              </a:rPr>
              <a:t>function</a:t>
            </a:r>
            <a:r>
              <a:rPr lang="es-ES" dirty="0">
                <a:latin typeface="Berlin Sans FB" panose="020E0602020502020306" pitchFamily="34" charset="0"/>
              </a:rPr>
              <a:t>, </a:t>
            </a:r>
            <a:r>
              <a:rPr lang="es-ES" dirty="0" err="1">
                <a:latin typeface="Berlin Sans FB" panose="020E0602020502020306" pitchFamily="34" charset="0"/>
              </a:rPr>
              <a:t>heart</a:t>
            </a:r>
            <a:r>
              <a:rPr lang="es-ES" dirty="0">
                <a:latin typeface="Berlin Sans FB" panose="020E0602020502020306" pitchFamily="34" charset="0"/>
              </a:rPr>
              <a:t> </a:t>
            </a:r>
            <a:r>
              <a:rPr lang="es-ES" dirty="0" err="1">
                <a:latin typeface="Berlin Sans FB" panose="020E0602020502020306" pitchFamily="34" charset="0"/>
              </a:rPr>
              <a:t>problems</a:t>
            </a:r>
            <a:r>
              <a:rPr lang="es-ES" dirty="0">
                <a:latin typeface="Berlin Sans FB" panose="020E0602020502020306" pitchFamily="34" charset="0"/>
              </a:rPr>
              <a:t> and </a:t>
            </a:r>
            <a:r>
              <a:rPr lang="es-ES" dirty="0" err="1">
                <a:latin typeface="Berlin Sans FB" panose="020E0602020502020306" pitchFamily="34" charset="0"/>
              </a:rPr>
              <a:t>other</a:t>
            </a:r>
            <a:r>
              <a:rPr lang="es-ES" dirty="0">
                <a:latin typeface="Berlin Sans FB" panose="020E0602020502020306" pitchFamily="34" charset="0"/>
              </a:rPr>
              <a:t> </a:t>
            </a:r>
            <a:r>
              <a:rPr lang="es-ES" dirty="0" err="1">
                <a:latin typeface="Berlin Sans FB" panose="020E0602020502020306" pitchFamily="34" charset="0"/>
              </a:rPr>
              <a:t>symptoms</a:t>
            </a:r>
            <a:r>
              <a:rPr lang="es-ES" dirty="0">
                <a:latin typeface="Berlin Sans FB" panose="020E0602020502020306" pitchFamily="34" charset="0"/>
              </a:rPr>
              <a:t> and </a:t>
            </a:r>
            <a:r>
              <a:rPr lang="es-ES" dirty="0" err="1">
                <a:latin typeface="Berlin Sans FB" panose="020E0602020502020306" pitchFamily="34" charset="0"/>
              </a:rPr>
              <a:t>discomfort</a:t>
            </a:r>
            <a:r>
              <a:rPr lang="es-ES" dirty="0">
                <a:latin typeface="Berlin Sans FB" panose="020E0602020502020306" pitchFamily="34" charset="0"/>
              </a:rPr>
              <a:t> </a:t>
            </a:r>
            <a:r>
              <a:rPr lang="es-ES" dirty="0" err="1">
                <a:latin typeface="Berlin Sans FB" panose="020E0602020502020306" pitchFamily="34" charset="0"/>
              </a:rPr>
              <a:t>to</a:t>
            </a:r>
            <a:r>
              <a:rPr lang="es-ES" dirty="0">
                <a:latin typeface="Berlin Sans FB" panose="020E0602020502020306" pitchFamily="34" charset="0"/>
              </a:rPr>
              <a:t> </a:t>
            </a:r>
            <a:r>
              <a:rPr lang="es-ES" dirty="0" err="1">
                <a:latin typeface="Berlin Sans FB" panose="020E0602020502020306" pitchFamily="34" charset="0"/>
              </a:rPr>
              <a:t>an</a:t>
            </a:r>
            <a:r>
              <a:rPr lang="es-ES" dirty="0">
                <a:latin typeface="Berlin Sans FB" panose="020E0602020502020306" pitchFamily="34" charset="0"/>
              </a:rPr>
              <a:t> </a:t>
            </a:r>
            <a:r>
              <a:rPr lang="es-ES" dirty="0" err="1">
                <a:latin typeface="Berlin Sans FB" panose="020E0602020502020306" pitchFamily="34" charset="0"/>
              </a:rPr>
              <a:t>increase</a:t>
            </a:r>
            <a:r>
              <a:rPr lang="es-ES" dirty="0">
                <a:latin typeface="Berlin Sans FB" panose="020E0602020502020306" pitchFamily="34" charset="0"/>
              </a:rPr>
              <a:t> in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number</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t>
            </a:r>
            <a:r>
              <a:rPr lang="es-ES" dirty="0" err="1">
                <a:latin typeface="Berlin Sans FB" panose="020E0602020502020306" pitchFamily="34" charset="0"/>
              </a:rPr>
              <a:t>deaths</a:t>
            </a:r>
            <a:r>
              <a:rPr lang="es-ES" dirty="0">
                <a:latin typeface="Berlin Sans FB" panose="020E0602020502020306" pitchFamily="34" charset="0"/>
              </a:rPr>
              <a:t>, hospital </a:t>
            </a:r>
            <a:r>
              <a:rPr lang="es-ES" dirty="0" err="1">
                <a:latin typeface="Berlin Sans FB" panose="020E0602020502020306" pitchFamily="34" charset="0"/>
              </a:rPr>
              <a:t>admissions</a:t>
            </a:r>
            <a:r>
              <a:rPr lang="es-ES" dirty="0">
                <a:latin typeface="Berlin Sans FB" panose="020E0602020502020306" pitchFamily="34" charset="0"/>
              </a:rPr>
              <a:t> and </a:t>
            </a:r>
            <a:r>
              <a:rPr lang="es-ES" dirty="0" err="1">
                <a:latin typeface="Berlin Sans FB" panose="020E0602020502020306" pitchFamily="34" charset="0"/>
              </a:rPr>
              <a:t>emergency</a:t>
            </a:r>
            <a:r>
              <a:rPr lang="es-ES" dirty="0">
                <a:latin typeface="Berlin Sans FB" panose="020E0602020502020306" pitchFamily="34" charset="0"/>
              </a:rPr>
              <a:t> </a:t>
            </a:r>
            <a:r>
              <a:rPr lang="es-ES" dirty="0" err="1">
                <a:latin typeface="Berlin Sans FB" panose="020E0602020502020306" pitchFamily="34" charset="0"/>
              </a:rPr>
              <a:t>visits</a:t>
            </a:r>
            <a:r>
              <a:rPr lang="es-ES" dirty="0">
                <a:latin typeface="Berlin Sans FB" panose="020E0602020502020306" pitchFamily="34" charset="0"/>
              </a:rPr>
              <a:t>, </a:t>
            </a:r>
            <a:r>
              <a:rPr lang="es-ES" dirty="0" err="1">
                <a:latin typeface="Berlin Sans FB" panose="020E0602020502020306" pitchFamily="34" charset="0"/>
              </a:rPr>
              <a:t>especially</a:t>
            </a:r>
            <a:r>
              <a:rPr lang="es-ES" dirty="0">
                <a:latin typeface="Berlin Sans FB" panose="020E0602020502020306" pitchFamily="34" charset="0"/>
              </a:rPr>
              <a:t> </a:t>
            </a:r>
            <a:r>
              <a:rPr lang="es-ES" dirty="0" err="1">
                <a:latin typeface="Berlin Sans FB" panose="020E0602020502020306" pitchFamily="34" charset="0"/>
              </a:rPr>
              <a:t>for</a:t>
            </a:r>
            <a:r>
              <a:rPr lang="es-ES" dirty="0">
                <a:latin typeface="Berlin Sans FB" panose="020E0602020502020306" pitchFamily="34" charset="0"/>
              </a:rPr>
              <a:t> </a:t>
            </a:r>
            <a:r>
              <a:rPr lang="es-ES" dirty="0" err="1">
                <a:latin typeface="Berlin Sans FB" panose="020E0602020502020306" pitchFamily="34" charset="0"/>
              </a:rPr>
              <a:t>respiratory</a:t>
            </a:r>
            <a:r>
              <a:rPr lang="es-ES" dirty="0">
                <a:latin typeface="Berlin Sans FB" panose="020E0602020502020306" pitchFamily="34" charset="0"/>
              </a:rPr>
              <a:t> and cardiovascular causes.</a:t>
            </a:r>
          </a:p>
          <a:p>
            <a:pPr algn="just"/>
            <a:endParaRPr lang="es-ES" dirty="0">
              <a:latin typeface="Berlin Sans FB" panose="020E0602020502020306" pitchFamily="34" charset="0"/>
            </a:endParaRPr>
          </a:p>
          <a:p>
            <a:pPr algn="just"/>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effect</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air </a:t>
            </a:r>
            <a:r>
              <a:rPr lang="es-ES" dirty="0" err="1">
                <a:latin typeface="Berlin Sans FB" panose="020E0602020502020306" pitchFamily="34" charset="0"/>
              </a:rPr>
              <a:t>pollution</a:t>
            </a:r>
            <a:r>
              <a:rPr lang="es-ES" dirty="0">
                <a:latin typeface="Berlin Sans FB" panose="020E0602020502020306" pitchFamily="34" charset="0"/>
              </a:rPr>
              <a:t> </a:t>
            </a:r>
            <a:r>
              <a:rPr lang="es-ES" dirty="0" err="1">
                <a:latin typeface="Berlin Sans FB" panose="020E0602020502020306" pitchFamily="34" charset="0"/>
              </a:rPr>
              <a:t>maintains</a:t>
            </a:r>
            <a:r>
              <a:rPr lang="es-ES" dirty="0">
                <a:latin typeface="Berlin Sans FB" panose="020E0602020502020306" pitchFamily="34" charset="0"/>
              </a:rPr>
              <a:t> a </a:t>
            </a:r>
            <a:r>
              <a:rPr lang="es-ES" dirty="0" err="1">
                <a:latin typeface="Berlin Sans FB" panose="020E0602020502020306" pitchFamily="34" charset="0"/>
              </a:rPr>
              <a:t>gradation</a:t>
            </a:r>
            <a:r>
              <a:rPr lang="es-ES" dirty="0">
                <a:latin typeface="Berlin Sans FB" panose="020E0602020502020306" pitchFamily="34" charset="0"/>
              </a:rPr>
              <a:t> </a:t>
            </a:r>
            <a:r>
              <a:rPr lang="es-ES" dirty="0" err="1">
                <a:latin typeface="Berlin Sans FB" panose="020E0602020502020306" pitchFamily="34" charset="0"/>
              </a:rPr>
              <a:t>both</a:t>
            </a:r>
            <a:r>
              <a:rPr lang="es-ES" dirty="0">
                <a:latin typeface="Berlin Sans FB" panose="020E0602020502020306" pitchFamily="34" charset="0"/>
              </a:rPr>
              <a:t> in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severity</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t>
            </a:r>
            <a:r>
              <a:rPr lang="es-ES" dirty="0" err="1">
                <a:latin typeface="Berlin Sans FB" panose="020E0602020502020306" pitchFamily="34" charset="0"/>
              </a:rPr>
              <a:t>its</a:t>
            </a:r>
            <a:r>
              <a:rPr lang="es-ES" dirty="0">
                <a:latin typeface="Berlin Sans FB" panose="020E0602020502020306" pitchFamily="34" charset="0"/>
              </a:rPr>
              <a:t> </a:t>
            </a:r>
            <a:r>
              <a:rPr lang="es-ES" dirty="0" err="1">
                <a:latin typeface="Berlin Sans FB" panose="020E0602020502020306" pitchFamily="34" charset="0"/>
              </a:rPr>
              <a:t>consequences</a:t>
            </a:r>
            <a:r>
              <a:rPr lang="es-ES" dirty="0">
                <a:latin typeface="Berlin Sans FB" panose="020E0602020502020306" pitchFamily="34" charset="0"/>
              </a:rPr>
              <a:t> and in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population</a:t>
            </a:r>
            <a:r>
              <a:rPr lang="es-ES" dirty="0">
                <a:latin typeface="Berlin Sans FB" panose="020E0602020502020306" pitchFamily="34" charset="0"/>
              </a:rPr>
              <a:t> at </a:t>
            </a:r>
            <a:r>
              <a:rPr lang="es-ES" dirty="0" err="1">
                <a:latin typeface="Berlin Sans FB" panose="020E0602020502020306" pitchFamily="34" charset="0"/>
              </a:rPr>
              <a:t>risk</a:t>
            </a:r>
            <a:r>
              <a:rPr lang="es-ES" dirty="0">
                <a:latin typeface="Berlin Sans FB" panose="020E0602020502020306" pitchFamily="34" charset="0"/>
              </a:rPr>
              <a:t> </a:t>
            </a:r>
            <a:r>
              <a:rPr lang="es-ES" dirty="0" err="1">
                <a:latin typeface="Berlin Sans FB" panose="020E0602020502020306" pitchFamily="34" charset="0"/>
              </a:rPr>
              <a:t>affected</a:t>
            </a:r>
            <a:r>
              <a:rPr lang="es-ES" dirty="0">
                <a:latin typeface="Berlin Sans FB" panose="020E0602020502020306" pitchFamily="34" charset="0"/>
              </a:rPr>
              <a:t>. </a:t>
            </a:r>
            <a:r>
              <a:rPr lang="es-ES" dirty="0" err="1">
                <a:latin typeface="Berlin Sans FB" panose="020E0602020502020306" pitchFamily="34" charset="0"/>
              </a:rPr>
              <a:t>Thus</a:t>
            </a:r>
            <a:r>
              <a:rPr lang="es-ES" dirty="0">
                <a:latin typeface="Berlin Sans FB" panose="020E0602020502020306" pitchFamily="34" charset="0"/>
              </a:rPr>
              <a:t>, as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effects</a:t>
            </a:r>
            <a:r>
              <a:rPr lang="es-ES" dirty="0">
                <a:latin typeface="Berlin Sans FB" panose="020E0602020502020306" pitchFamily="34" charset="0"/>
              </a:rPr>
              <a:t> are </a:t>
            </a:r>
            <a:r>
              <a:rPr lang="es-ES" dirty="0" err="1">
                <a:latin typeface="Berlin Sans FB" panose="020E0602020502020306" pitchFamily="34" charset="0"/>
              </a:rPr>
              <a:t>less</a:t>
            </a:r>
            <a:r>
              <a:rPr lang="es-ES" dirty="0">
                <a:latin typeface="Berlin Sans FB" panose="020E0602020502020306" pitchFamily="34" charset="0"/>
              </a:rPr>
              <a:t> </a:t>
            </a:r>
            <a:r>
              <a:rPr lang="es-ES" dirty="0" err="1">
                <a:latin typeface="Berlin Sans FB" panose="020E0602020502020306" pitchFamily="34" charset="0"/>
              </a:rPr>
              <a:t>severe</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percentage</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population</a:t>
            </a:r>
            <a:r>
              <a:rPr lang="es-ES" dirty="0">
                <a:latin typeface="Berlin Sans FB" panose="020E0602020502020306" pitchFamily="34" charset="0"/>
              </a:rPr>
              <a:t> </a:t>
            </a:r>
            <a:r>
              <a:rPr lang="es-ES" dirty="0" err="1">
                <a:latin typeface="Berlin Sans FB" panose="020E0602020502020306" pitchFamily="34" charset="0"/>
              </a:rPr>
              <a:t>affected</a:t>
            </a:r>
            <a:r>
              <a:rPr lang="es-ES" dirty="0">
                <a:latin typeface="Berlin Sans FB" panose="020E0602020502020306" pitchFamily="34" charset="0"/>
              </a:rPr>
              <a:t> </a:t>
            </a:r>
            <a:r>
              <a:rPr lang="es-ES" dirty="0" err="1">
                <a:latin typeface="Berlin Sans FB" panose="020E0602020502020306" pitchFamily="34" charset="0"/>
              </a:rPr>
              <a:t>is</a:t>
            </a:r>
            <a:r>
              <a:rPr lang="es-ES" dirty="0">
                <a:latin typeface="Berlin Sans FB" panose="020E0602020502020306" pitchFamily="34" charset="0"/>
              </a:rPr>
              <a:t> </a:t>
            </a:r>
            <a:r>
              <a:rPr lang="es-ES" dirty="0" err="1">
                <a:latin typeface="Berlin Sans FB" panose="020E0602020502020306" pitchFamily="34" charset="0"/>
              </a:rPr>
              <a:t>higher</a:t>
            </a:r>
            <a:r>
              <a:rPr lang="es-ES" dirty="0">
                <a:latin typeface="Berlin Sans FB" panose="020E0602020502020306" pitchFamily="34" charset="0"/>
              </a:rPr>
              <a:t>.</a:t>
            </a:r>
          </a:p>
          <a:p>
            <a:pPr algn="just"/>
            <a:endParaRPr lang="es-ES" sz="1400" dirty="0"/>
          </a:p>
          <a:p>
            <a:pPr algn="just"/>
            <a:endParaRPr lang="es-ES" sz="1400" dirty="0"/>
          </a:p>
          <a:p>
            <a:pPr algn="just"/>
            <a:endParaRPr lang="es-ES" sz="1400" dirty="0"/>
          </a:p>
          <a:p>
            <a:pPr algn="just"/>
            <a:endParaRPr lang="es-ES" sz="1400" dirty="0"/>
          </a:p>
        </p:txBody>
      </p:sp>
      <p:pic>
        <p:nvPicPr>
          <p:cNvPr id="6" name="Imagen 5">
            <a:extLst>
              <a:ext uri="{FF2B5EF4-FFF2-40B4-BE49-F238E27FC236}">
                <a16:creationId xmlns:a16="http://schemas.microsoft.com/office/drawing/2014/main" id="{A2DAF4B7-4839-47A6-9509-BE6224A3F3B9}"/>
              </a:ext>
            </a:extLst>
          </p:cNvPr>
          <p:cNvPicPr>
            <a:picLocks noChangeAspect="1"/>
          </p:cNvPicPr>
          <p:nvPr/>
        </p:nvPicPr>
        <p:blipFill>
          <a:blip r:embed="rId2"/>
          <a:stretch>
            <a:fillRect/>
          </a:stretch>
        </p:blipFill>
        <p:spPr>
          <a:xfrm>
            <a:off x="6362700" y="123825"/>
            <a:ext cx="5096816" cy="3648075"/>
          </a:xfrm>
          <a:prstGeom prst="rect">
            <a:avLst/>
          </a:prstGeom>
        </p:spPr>
      </p:pic>
      <p:pic>
        <p:nvPicPr>
          <p:cNvPr id="7" name="Imagen 6">
            <a:extLst>
              <a:ext uri="{FF2B5EF4-FFF2-40B4-BE49-F238E27FC236}">
                <a16:creationId xmlns:a16="http://schemas.microsoft.com/office/drawing/2014/main" id="{8F3BF509-603C-4249-8BFA-308D20224BE8}"/>
              </a:ext>
            </a:extLst>
          </p:cNvPr>
          <p:cNvPicPr>
            <a:picLocks noChangeAspect="1"/>
          </p:cNvPicPr>
          <p:nvPr/>
        </p:nvPicPr>
        <p:blipFill>
          <a:blip r:embed="rId3"/>
          <a:stretch>
            <a:fillRect/>
          </a:stretch>
        </p:blipFill>
        <p:spPr>
          <a:xfrm>
            <a:off x="6477001" y="3883988"/>
            <a:ext cx="4724400" cy="2840662"/>
          </a:xfrm>
          <a:prstGeom prst="rect">
            <a:avLst/>
          </a:prstGeom>
        </p:spPr>
      </p:pic>
    </p:spTree>
    <p:extLst>
      <p:ext uri="{BB962C8B-B14F-4D97-AF65-F5344CB8AC3E}">
        <p14:creationId xmlns:p14="http://schemas.microsoft.com/office/powerpoint/2010/main" val="1506104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26BCC597-D70B-4309-98E8-2BB4BD838139}"/>
              </a:ext>
            </a:extLst>
          </p:cNvPr>
          <p:cNvSpPr>
            <a:spLocks noGrp="1"/>
          </p:cNvSpPr>
          <p:nvPr>
            <p:ph type="subTitle" idx="1"/>
          </p:nvPr>
        </p:nvSpPr>
        <p:spPr>
          <a:xfrm>
            <a:off x="586490" y="613545"/>
            <a:ext cx="11019019" cy="6044429"/>
          </a:xfrm>
        </p:spPr>
        <p:txBody>
          <a:bodyPr>
            <a:normAutofit lnSpcReduction="10000"/>
          </a:bodyPr>
          <a:lstStyle/>
          <a:p>
            <a:r>
              <a:rPr lang="es-ES" sz="2800" b="1" dirty="0">
                <a:solidFill>
                  <a:srgbClr val="C00000"/>
                </a:solidFill>
                <a:latin typeface="Berlin Sans FB" panose="020E0602020502020306" pitchFamily="34" charset="0"/>
              </a:rPr>
              <a:t>3. </a:t>
            </a:r>
            <a:r>
              <a:rPr lang="es-ES" sz="2600" b="1" dirty="0">
                <a:solidFill>
                  <a:srgbClr val="C00000"/>
                </a:solidFill>
                <a:latin typeface="Berlin Sans FB" panose="020E0602020502020306" pitchFamily="34" charset="0"/>
              </a:rPr>
              <a:t>MAIN AIR POLLUTANTS</a:t>
            </a:r>
          </a:p>
          <a:p>
            <a:pPr algn="just"/>
            <a:r>
              <a:rPr lang="es-ES" dirty="0">
                <a:latin typeface="Berlin Sans FB" panose="020E0602020502020306" pitchFamily="34" charset="0"/>
              </a:rPr>
              <a:t>As </a:t>
            </a:r>
            <a:r>
              <a:rPr lang="es-ES" dirty="0" err="1">
                <a:latin typeface="Berlin Sans FB" panose="020E0602020502020306" pitchFamily="34" charset="0"/>
              </a:rPr>
              <a:t>to</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origin</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air </a:t>
            </a:r>
            <a:r>
              <a:rPr lang="es-ES" dirty="0" err="1">
                <a:latin typeface="Berlin Sans FB" panose="020E0602020502020306" pitchFamily="34" charset="0"/>
              </a:rPr>
              <a:t>pollutants</a:t>
            </a:r>
            <a:r>
              <a:rPr lang="es-ES" dirty="0">
                <a:latin typeface="Berlin Sans FB" panose="020E0602020502020306" pitchFamily="34" charset="0"/>
              </a:rPr>
              <a:t>, </a:t>
            </a:r>
            <a:r>
              <a:rPr lang="es-ES" dirty="0" err="1">
                <a:latin typeface="Berlin Sans FB" panose="020E0602020502020306" pitchFamily="34" charset="0"/>
              </a:rPr>
              <a:t>they</a:t>
            </a:r>
            <a:r>
              <a:rPr lang="es-ES" dirty="0">
                <a:latin typeface="Berlin Sans FB" panose="020E0602020502020306" pitchFamily="34" charset="0"/>
              </a:rPr>
              <a:t> can be </a:t>
            </a:r>
            <a:r>
              <a:rPr lang="es-ES" dirty="0" err="1">
                <a:latin typeface="Berlin Sans FB" panose="020E0602020502020306" pitchFamily="34" charset="0"/>
              </a:rPr>
              <a:t>classified</a:t>
            </a:r>
            <a:r>
              <a:rPr lang="es-ES" dirty="0">
                <a:latin typeface="Berlin Sans FB" panose="020E0602020502020306" pitchFamily="34" charset="0"/>
              </a:rPr>
              <a:t> as:</a:t>
            </a:r>
          </a:p>
          <a:p>
            <a:pPr algn="just"/>
            <a:endParaRPr lang="es-ES" sz="800" dirty="0">
              <a:latin typeface="Berlin Sans FB" panose="020E0602020502020306" pitchFamily="34" charset="0"/>
            </a:endParaRPr>
          </a:p>
          <a:p>
            <a:pPr marL="342900" indent="-342900" algn="just">
              <a:buFontTx/>
              <a:buChar char="-"/>
            </a:pPr>
            <a:r>
              <a:rPr lang="es-ES" dirty="0" err="1">
                <a:latin typeface="Berlin Sans FB" panose="020E0602020502020306" pitchFamily="34" charset="0"/>
              </a:rPr>
              <a:t>Primary</a:t>
            </a:r>
            <a:r>
              <a:rPr lang="es-ES" dirty="0">
                <a:latin typeface="Berlin Sans FB" panose="020E0602020502020306" pitchFamily="34" charset="0"/>
              </a:rPr>
              <a:t> </a:t>
            </a:r>
            <a:r>
              <a:rPr lang="es-ES" dirty="0" err="1">
                <a:latin typeface="Berlin Sans FB" panose="020E0602020502020306" pitchFamily="34" charset="0"/>
              </a:rPr>
              <a:t>pollutants</a:t>
            </a:r>
            <a:r>
              <a:rPr lang="es-ES" dirty="0">
                <a:latin typeface="Berlin Sans FB" panose="020E0602020502020306" pitchFamily="34" charset="0"/>
              </a:rPr>
              <a:t>: are </a:t>
            </a:r>
            <a:r>
              <a:rPr lang="es-ES" dirty="0" err="1">
                <a:latin typeface="Berlin Sans FB" panose="020E0602020502020306" pitchFamily="34" charset="0"/>
              </a:rPr>
              <a:t>those</a:t>
            </a:r>
            <a:r>
              <a:rPr lang="es-ES" dirty="0">
                <a:latin typeface="Berlin Sans FB" panose="020E0602020502020306" pitchFamily="34" charset="0"/>
              </a:rPr>
              <a:t> </a:t>
            </a:r>
            <a:r>
              <a:rPr lang="es-ES" dirty="0" err="1">
                <a:latin typeface="Berlin Sans FB" panose="020E0602020502020306" pitchFamily="34" charset="0"/>
              </a:rPr>
              <a:t>emitted</a:t>
            </a:r>
            <a:r>
              <a:rPr lang="es-ES" dirty="0">
                <a:latin typeface="Berlin Sans FB" panose="020E0602020502020306" pitchFamily="34" charset="0"/>
              </a:rPr>
              <a:t> </a:t>
            </a:r>
            <a:r>
              <a:rPr lang="es-ES" dirty="0" err="1">
                <a:latin typeface="Berlin Sans FB" panose="020E0602020502020306" pitchFamily="34" charset="0"/>
              </a:rPr>
              <a:t>directly</a:t>
            </a:r>
            <a:r>
              <a:rPr lang="es-ES" dirty="0">
                <a:latin typeface="Berlin Sans FB" panose="020E0602020502020306" pitchFamily="34" charset="0"/>
              </a:rPr>
              <a:t> </a:t>
            </a:r>
            <a:r>
              <a:rPr lang="es-ES" dirty="0" err="1">
                <a:latin typeface="Berlin Sans FB" panose="020E0602020502020306" pitchFamily="34" charset="0"/>
              </a:rPr>
              <a:t>from</a:t>
            </a:r>
            <a:r>
              <a:rPr lang="es-ES" dirty="0">
                <a:latin typeface="Berlin Sans FB" panose="020E0602020502020306" pitchFamily="34" charset="0"/>
              </a:rPr>
              <a:t> a </a:t>
            </a:r>
            <a:r>
              <a:rPr lang="es-ES" dirty="0" err="1">
                <a:latin typeface="Berlin Sans FB" panose="020E0602020502020306" pitchFamily="34" charset="0"/>
              </a:rPr>
              <a:t>source</a:t>
            </a:r>
            <a:r>
              <a:rPr lang="es-ES" dirty="0">
                <a:latin typeface="Berlin Sans FB" panose="020E0602020502020306" pitchFamily="34" charset="0"/>
              </a:rPr>
              <a:t>, </a:t>
            </a:r>
            <a:r>
              <a:rPr lang="es-ES" dirty="0" err="1">
                <a:latin typeface="Berlin Sans FB" panose="020E0602020502020306" pitchFamily="34" charset="0"/>
              </a:rPr>
              <a:t>which</a:t>
            </a:r>
            <a:r>
              <a:rPr lang="es-ES" dirty="0">
                <a:latin typeface="Berlin Sans FB" panose="020E0602020502020306" pitchFamily="34" charset="0"/>
              </a:rPr>
              <a:t> </a:t>
            </a:r>
            <a:r>
              <a:rPr lang="es-ES" dirty="0" err="1">
                <a:latin typeface="Berlin Sans FB" panose="020E0602020502020306" pitchFamily="34" charset="0"/>
              </a:rPr>
              <a:t>may</a:t>
            </a:r>
            <a:r>
              <a:rPr lang="es-ES" dirty="0">
                <a:latin typeface="Berlin Sans FB" panose="020E0602020502020306" pitchFamily="34" charset="0"/>
              </a:rPr>
              <a:t> be natural (</a:t>
            </a:r>
            <a:r>
              <a:rPr lang="es-ES" dirty="0" err="1">
                <a:latin typeface="Berlin Sans FB" panose="020E0602020502020306" pitchFamily="34" charset="0"/>
              </a:rPr>
              <a:t>volcanic</a:t>
            </a:r>
            <a:r>
              <a:rPr lang="es-ES" dirty="0">
                <a:latin typeface="Berlin Sans FB" panose="020E0602020502020306" pitchFamily="34" charset="0"/>
              </a:rPr>
              <a:t> </a:t>
            </a:r>
            <a:r>
              <a:rPr lang="es-ES" dirty="0" err="1">
                <a:latin typeface="Berlin Sans FB" panose="020E0602020502020306" pitchFamily="34" charset="0"/>
              </a:rPr>
              <a:t>eruptions</a:t>
            </a:r>
            <a:r>
              <a:rPr lang="es-ES" dirty="0">
                <a:latin typeface="Berlin Sans FB" panose="020E0602020502020306" pitchFamily="34" charset="0"/>
              </a:rPr>
              <a:t> </a:t>
            </a:r>
            <a:r>
              <a:rPr lang="es-ES" dirty="0" err="1">
                <a:latin typeface="Berlin Sans FB" panose="020E0602020502020306" pitchFamily="34" charset="0"/>
              </a:rPr>
              <a:t>or</a:t>
            </a:r>
            <a:r>
              <a:rPr lang="es-ES" dirty="0">
                <a:latin typeface="Berlin Sans FB" panose="020E0602020502020306" pitchFamily="34" charset="0"/>
              </a:rPr>
              <a:t> </a:t>
            </a:r>
            <a:r>
              <a:rPr lang="es-ES" dirty="0" err="1">
                <a:latin typeface="Berlin Sans FB" panose="020E0602020502020306" pitchFamily="34" charset="0"/>
              </a:rPr>
              <a:t>fires</a:t>
            </a:r>
            <a:r>
              <a:rPr lang="es-ES" dirty="0">
                <a:latin typeface="Berlin Sans FB" panose="020E0602020502020306" pitchFamily="34" charset="0"/>
              </a:rPr>
              <a:t>, </a:t>
            </a:r>
            <a:r>
              <a:rPr lang="es-ES" dirty="0" err="1">
                <a:latin typeface="Berlin Sans FB" panose="020E0602020502020306" pitchFamily="34" charset="0"/>
              </a:rPr>
              <a:t>for</a:t>
            </a:r>
            <a:r>
              <a:rPr lang="es-ES" dirty="0">
                <a:latin typeface="Berlin Sans FB" panose="020E0602020502020306" pitchFamily="34" charset="0"/>
              </a:rPr>
              <a:t> </a:t>
            </a:r>
            <a:r>
              <a:rPr lang="es-ES" dirty="0" err="1">
                <a:latin typeface="Berlin Sans FB" panose="020E0602020502020306" pitchFamily="34" charset="0"/>
              </a:rPr>
              <a:t>example</a:t>
            </a:r>
            <a:r>
              <a:rPr lang="es-ES" dirty="0">
                <a:latin typeface="Berlin Sans FB" panose="020E0602020502020306" pitchFamily="34" charset="0"/>
              </a:rPr>
              <a:t>) </a:t>
            </a:r>
            <a:r>
              <a:rPr lang="es-ES" dirty="0" err="1">
                <a:latin typeface="Berlin Sans FB" panose="020E0602020502020306" pitchFamily="34" charset="0"/>
              </a:rPr>
              <a:t>or</a:t>
            </a:r>
            <a:r>
              <a:rPr lang="es-ES" dirty="0">
                <a:latin typeface="Berlin Sans FB" panose="020E0602020502020306" pitchFamily="34" charset="0"/>
              </a:rPr>
              <a:t> </a:t>
            </a:r>
            <a:r>
              <a:rPr lang="es-ES" dirty="0" err="1">
                <a:latin typeface="Berlin Sans FB" panose="020E0602020502020306" pitchFamily="34" charset="0"/>
              </a:rPr>
              <a:t>anthropogenic</a:t>
            </a:r>
            <a:r>
              <a:rPr lang="es-ES" dirty="0">
                <a:latin typeface="Berlin Sans FB" panose="020E0602020502020306" pitchFamily="34" charset="0"/>
              </a:rPr>
              <a:t> (</a:t>
            </a:r>
            <a:r>
              <a:rPr lang="es-ES" dirty="0" err="1">
                <a:latin typeface="Berlin Sans FB" panose="020E0602020502020306" pitchFamily="34" charset="0"/>
              </a:rPr>
              <a:t>carbon</a:t>
            </a:r>
            <a:r>
              <a:rPr lang="es-ES" dirty="0">
                <a:latin typeface="Berlin Sans FB" panose="020E0602020502020306" pitchFamily="34" charset="0"/>
              </a:rPr>
              <a:t> </a:t>
            </a:r>
            <a:r>
              <a:rPr lang="es-ES" dirty="0" err="1">
                <a:latin typeface="Berlin Sans FB" panose="020E0602020502020306" pitchFamily="34" charset="0"/>
              </a:rPr>
              <a:t>monoxide</a:t>
            </a:r>
            <a:r>
              <a:rPr lang="es-ES" dirty="0">
                <a:latin typeface="Berlin Sans FB" panose="020E0602020502020306" pitchFamily="34" charset="0"/>
              </a:rPr>
              <a:t> </a:t>
            </a:r>
            <a:r>
              <a:rPr lang="es-ES" dirty="0" err="1">
                <a:latin typeface="Berlin Sans FB" panose="020E0602020502020306" pitchFamily="34" charset="0"/>
              </a:rPr>
              <a:t>from</a:t>
            </a:r>
            <a:r>
              <a:rPr lang="es-ES" dirty="0">
                <a:latin typeface="Berlin Sans FB" panose="020E0602020502020306" pitchFamily="34" charset="0"/>
              </a:rPr>
              <a:t> </a:t>
            </a:r>
            <a:r>
              <a:rPr lang="es-ES" dirty="0" err="1">
                <a:latin typeface="Berlin Sans FB" panose="020E0602020502020306" pitchFamily="34" charset="0"/>
              </a:rPr>
              <a:t>vehicles</a:t>
            </a:r>
            <a:r>
              <a:rPr lang="es-ES" dirty="0">
                <a:latin typeface="Berlin Sans FB" panose="020E0602020502020306" pitchFamily="34" charset="0"/>
              </a:rPr>
              <a:t>).</a:t>
            </a:r>
          </a:p>
          <a:p>
            <a:pPr marL="342900" indent="-342900" algn="just">
              <a:buFontTx/>
              <a:buChar char="-"/>
            </a:pPr>
            <a:r>
              <a:rPr lang="es-ES" dirty="0" err="1">
                <a:latin typeface="Berlin Sans FB" panose="020E0602020502020306" pitchFamily="34" charset="0"/>
              </a:rPr>
              <a:t>Secondary</a:t>
            </a:r>
            <a:r>
              <a:rPr lang="es-ES" dirty="0">
                <a:latin typeface="Berlin Sans FB" panose="020E0602020502020306" pitchFamily="34" charset="0"/>
              </a:rPr>
              <a:t> </a:t>
            </a:r>
            <a:r>
              <a:rPr lang="es-ES" dirty="0" err="1">
                <a:latin typeface="Berlin Sans FB" panose="020E0602020502020306" pitchFamily="34" charset="0"/>
              </a:rPr>
              <a:t>contaminants</a:t>
            </a:r>
            <a:r>
              <a:rPr lang="es-ES" dirty="0">
                <a:latin typeface="Berlin Sans FB" panose="020E0602020502020306" pitchFamily="34" charset="0"/>
              </a:rPr>
              <a:t>: </a:t>
            </a:r>
            <a:r>
              <a:rPr lang="es-ES" dirty="0" err="1">
                <a:latin typeface="Berlin Sans FB" panose="020E0602020502020306" pitchFamily="34" charset="0"/>
              </a:rPr>
              <a:t>they</a:t>
            </a:r>
            <a:r>
              <a:rPr lang="es-ES" dirty="0">
                <a:latin typeface="Berlin Sans FB" panose="020E0602020502020306" pitchFamily="34" charset="0"/>
              </a:rPr>
              <a:t> are </a:t>
            </a:r>
            <a:r>
              <a:rPr lang="es-ES" dirty="0" err="1">
                <a:latin typeface="Berlin Sans FB" panose="020E0602020502020306" pitchFamily="34" charset="0"/>
              </a:rPr>
              <a:t>not</a:t>
            </a:r>
            <a:r>
              <a:rPr lang="es-ES" dirty="0">
                <a:latin typeface="Berlin Sans FB" panose="020E0602020502020306" pitchFamily="34" charset="0"/>
              </a:rPr>
              <a:t> </a:t>
            </a:r>
            <a:r>
              <a:rPr lang="es-ES" dirty="0" err="1">
                <a:latin typeface="Berlin Sans FB" panose="020E0602020502020306" pitchFamily="34" charset="0"/>
              </a:rPr>
              <a:t>emitted</a:t>
            </a:r>
            <a:r>
              <a:rPr lang="es-ES" dirty="0">
                <a:latin typeface="Berlin Sans FB" panose="020E0602020502020306" pitchFamily="34" charset="0"/>
              </a:rPr>
              <a:t> </a:t>
            </a:r>
            <a:r>
              <a:rPr lang="es-ES" dirty="0" err="1">
                <a:latin typeface="Berlin Sans FB" panose="020E0602020502020306" pitchFamily="34" charset="0"/>
              </a:rPr>
              <a:t>directly</a:t>
            </a:r>
            <a:r>
              <a:rPr lang="es-ES" dirty="0">
                <a:latin typeface="Berlin Sans FB" panose="020E0602020502020306" pitchFamily="34" charset="0"/>
              </a:rPr>
              <a:t>. </a:t>
            </a:r>
            <a:r>
              <a:rPr lang="es-ES" dirty="0" err="1">
                <a:latin typeface="Berlin Sans FB" panose="020E0602020502020306" pitchFamily="34" charset="0"/>
              </a:rPr>
              <a:t>Its</a:t>
            </a:r>
            <a:r>
              <a:rPr lang="es-ES" dirty="0">
                <a:latin typeface="Berlin Sans FB" panose="020E0602020502020306" pitchFamily="34" charset="0"/>
              </a:rPr>
              <a:t> </a:t>
            </a:r>
            <a:r>
              <a:rPr lang="es-ES" dirty="0" err="1">
                <a:latin typeface="Berlin Sans FB" panose="020E0602020502020306" pitchFamily="34" charset="0"/>
              </a:rPr>
              <a:t>origin</a:t>
            </a:r>
            <a:r>
              <a:rPr lang="es-ES" dirty="0">
                <a:latin typeface="Berlin Sans FB" panose="020E0602020502020306" pitchFamily="34" charset="0"/>
              </a:rPr>
              <a:t> </a:t>
            </a:r>
            <a:r>
              <a:rPr lang="es-ES" dirty="0" err="1">
                <a:latin typeface="Berlin Sans FB" panose="020E0602020502020306" pitchFamily="34" charset="0"/>
              </a:rPr>
              <a:t>lies</a:t>
            </a:r>
            <a:r>
              <a:rPr lang="es-ES" dirty="0">
                <a:latin typeface="Berlin Sans FB" panose="020E0602020502020306" pitchFamily="34" charset="0"/>
              </a:rPr>
              <a:t> in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interactions</a:t>
            </a:r>
            <a:r>
              <a:rPr lang="es-ES" dirty="0">
                <a:latin typeface="Berlin Sans FB" panose="020E0602020502020306" pitchFamily="34" charset="0"/>
              </a:rPr>
              <a:t> </a:t>
            </a:r>
            <a:r>
              <a:rPr lang="es-ES" dirty="0" err="1">
                <a:latin typeface="Berlin Sans FB" panose="020E0602020502020306" pitchFamily="34" charset="0"/>
              </a:rPr>
              <a:t>between</a:t>
            </a:r>
            <a:r>
              <a:rPr lang="es-ES" dirty="0">
                <a:latin typeface="Berlin Sans FB" panose="020E0602020502020306" pitchFamily="34" charset="0"/>
              </a:rPr>
              <a:t> </a:t>
            </a:r>
            <a:r>
              <a:rPr lang="es-ES" dirty="0" err="1">
                <a:latin typeface="Berlin Sans FB" panose="020E0602020502020306" pitchFamily="34" charset="0"/>
              </a:rPr>
              <a:t>primary</a:t>
            </a:r>
            <a:r>
              <a:rPr lang="es-ES" dirty="0">
                <a:latin typeface="Berlin Sans FB" panose="020E0602020502020306" pitchFamily="34" charset="0"/>
              </a:rPr>
              <a:t> </a:t>
            </a:r>
            <a:r>
              <a:rPr lang="es-ES" dirty="0" err="1">
                <a:latin typeface="Berlin Sans FB" panose="020E0602020502020306" pitchFamily="34" charset="0"/>
              </a:rPr>
              <a:t>pollutants</a:t>
            </a:r>
            <a:r>
              <a:rPr lang="es-ES" dirty="0">
                <a:latin typeface="Berlin Sans FB" panose="020E0602020502020306" pitchFamily="34" charset="0"/>
              </a:rPr>
              <a:t> in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atmosphere</a:t>
            </a:r>
            <a:r>
              <a:rPr lang="es-ES" dirty="0">
                <a:latin typeface="Berlin Sans FB" panose="020E0602020502020306" pitchFamily="34" charset="0"/>
              </a:rPr>
              <a:t>. </a:t>
            </a:r>
            <a:r>
              <a:rPr lang="es-ES" dirty="0" err="1">
                <a:latin typeface="Berlin Sans FB" panose="020E0602020502020306" pitchFamily="34" charset="0"/>
              </a:rPr>
              <a:t>One</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most</a:t>
            </a:r>
            <a:r>
              <a:rPr lang="es-ES" dirty="0">
                <a:latin typeface="Berlin Sans FB" panose="020E0602020502020306" pitchFamily="34" charset="0"/>
              </a:rPr>
              <a:t> </a:t>
            </a:r>
            <a:r>
              <a:rPr lang="es-ES" dirty="0" err="1">
                <a:latin typeface="Berlin Sans FB" panose="020E0602020502020306" pitchFamily="34" charset="0"/>
              </a:rPr>
              <a:t>well-known</a:t>
            </a:r>
            <a:r>
              <a:rPr lang="es-ES" dirty="0">
                <a:latin typeface="Berlin Sans FB" panose="020E0602020502020306" pitchFamily="34" charset="0"/>
              </a:rPr>
              <a:t> </a:t>
            </a:r>
            <a:r>
              <a:rPr lang="es-ES" dirty="0" err="1">
                <a:latin typeface="Berlin Sans FB" panose="020E0602020502020306" pitchFamily="34" charset="0"/>
              </a:rPr>
              <a:t>secondary</a:t>
            </a:r>
            <a:r>
              <a:rPr lang="es-ES" dirty="0">
                <a:latin typeface="Berlin Sans FB" panose="020E0602020502020306" pitchFamily="34" charset="0"/>
              </a:rPr>
              <a:t> </a:t>
            </a:r>
            <a:r>
              <a:rPr lang="es-ES" dirty="0" err="1">
                <a:latin typeface="Berlin Sans FB" panose="020E0602020502020306" pitchFamily="34" charset="0"/>
              </a:rPr>
              <a:t>pollutants</a:t>
            </a:r>
            <a:r>
              <a:rPr lang="es-ES" dirty="0">
                <a:latin typeface="Berlin Sans FB" panose="020E0602020502020306" pitchFamily="34" charset="0"/>
              </a:rPr>
              <a:t> </a:t>
            </a:r>
            <a:r>
              <a:rPr lang="es-ES" dirty="0" err="1">
                <a:latin typeface="Berlin Sans FB" panose="020E0602020502020306" pitchFamily="34" charset="0"/>
              </a:rPr>
              <a:t>is</a:t>
            </a:r>
            <a:r>
              <a:rPr lang="es-ES" dirty="0">
                <a:latin typeface="Berlin Sans FB" panose="020E0602020502020306" pitchFamily="34" charset="0"/>
              </a:rPr>
              <a:t> </a:t>
            </a:r>
            <a:r>
              <a:rPr lang="es-ES" dirty="0" err="1">
                <a:latin typeface="Berlin Sans FB" panose="020E0602020502020306" pitchFamily="34" charset="0"/>
              </a:rPr>
              <a:t>tropospheric</a:t>
            </a:r>
            <a:r>
              <a:rPr lang="es-ES" dirty="0">
                <a:latin typeface="Berlin Sans FB" panose="020E0602020502020306" pitchFamily="34" charset="0"/>
              </a:rPr>
              <a:t> ozone.</a:t>
            </a:r>
          </a:p>
          <a:p>
            <a:pPr algn="just"/>
            <a:endParaRPr lang="es-ES" dirty="0">
              <a:latin typeface="Berlin Sans FB" panose="020E0602020502020306" pitchFamily="34" charset="0"/>
            </a:endParaRPr>
          </a:p>
          <a:p>
            <a:pPr algn="just"/>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main</a:t>
            </a:r>
            <a:r>
              <a:rPr lang="es-ES" dirty="0">
                <a:latin typeface="Berlin Sans FB" panose="020E0602020502020306" pitchFamily="34" charset="0"/>
              </a:rPr>
              <a:t> air </a:t>
            </a:r>
            <a:r>
              <a:rPr lang="es-ES" dirty="0" err="1">
                <a:latin typeface="Berlin Sans FB" panose="020E0602020502020306" pitchFamily="34" charset="0"/>
              </a:rPr>
              <a:t>pollutants</a:t>
            </a:r>
            <a:r>
              <a:rPr lang="es-ES" dirty="0">
                <a:latin typeface="Berlin Sans FB" panose="020E0602020502020306" pitchFamily="34" charset="0"/>
              </a:rPr>
              <a:t> </a:t>
            </a:r>
            <a:r>
              <a:rPr lang="es-ES" dirty="0" err="1">
                <a:latin typeface="Berlin Sans FB" panose="020E0602020502020306" pitchFamily="34" charset="0"/>
              </a:rPr>
              <a:t>to</a:t>
            </a:r>
            <a:r>
              <a:rPr lang="es-ES" dirty="0">
                <a:latin typeface="Berlin Sans FB" panose="020E0602020502020306" pitchFamily="34" charset="0"/>
              </a:rPr>
              <a:t> be </a:t>
            </a:r>
            <a:r>
              <a:rPr lang="es-ES" dirty="0" err="1">
                <a:latin typeface="Berlin Sans FB" panose="020E0602020502020306" pitchFamily="34" charset="0"/>
              </a:rPr>
              <a:t>discussed</a:t>
            </a:r>
            <a:r>
              <a:rPr lang="es-ES" dirty="0">
                <a:latin typeface="Berlin Sans FB" panose="020E0602020502020306" pitchFamily="34" charset="0"/>
              </a:rPr>
              <a:t> </a:t>
            </a:r>
            <a:r>
              <a:rPr lang="es-ES" dirty="0" err="1">
                <a:latin typeface="Berlin Sans FB" panose="020E0602020502020306" pitchFamily="34" charset="0"/>
              </a:rPr>
              <a:t>below</a:t>
            </a:r>
            <a:r>
              <a:rPr lang="es-ES" dirty="0">
                <a:latin typeface="Berlin Sans FB" panose="020E0602020502020306" pitchFamily="34" charset="0"/>
              </a:rPr>
              <a:t> are:</a:t>
            </a:r>
            <a:endParaRPr lang="es-ES" dirty="0"/>
          </a:p>
          <a:p>
            <a:pPr marL="342900" lvl="0" indent="-342900" algn="just">
              <a:buFont typeface="Arial" panose="020B0604020202020204" pitchFamily="34" charset="0"/>
              <a:buChar char="•"/>
            </a:pPr>
            <a:r>
              <a:rPr lang="es-ES" sz="1900" dirty="0" err="1">
                <a:latin typeface="Berlin Sans FB" panose="020E0602020502020306" pitchFamily="34" charset="0"/>
              </a:rPr>
              <a:t>Carbon</a:t>
            </a:r>
            <a:r>
              <a:rPr lang="es-ES" sz="1900" dirty="0">
                <a:latin typeface="Berlin Sans FB" panose="020E0602020502020306" pitchFamily="34" charset="0"/>
              </a:rPr>
              <a:t> </a:t>
            </a:r>
            <a:r>
              <a:rPr lang="es-ES" sz="1900" dirty="0" err="1">
                <a:latin typeface="Berlin Sans FB" panose="020E0602020502020306" pitchFamily="34" charset="0"/>
              </a:rPr>
              <a:t>dioxide</a:t>
            </a:r>
            <a:r>
              <a:rPr lang="es-ES" sz="1900" dirty="0">
                <a:latin typeface="Berlin Sans FB" panose="020E0602020502020306" pitchFamily="34" charset="0"/>
              </a:rPr>
              <a:t> CO</a:t>
            </a:r>
            <a:r>
              <a:rPr lang="es-ES" sz="1900" baseline="-25000" dirty="0">
                <a:latin typeface="Berlin Sans FB" panose="020E0602020502020306" pitchFamily="34" charset="0"/>
              </a:rPr>
              <a:t>2</a:t>
            </a:r>
            <a:endParaRPr lang="es-ES" sz="1900" dirty="0">
              <a:latin typeface="Berlin Sans FB" panose="020E0602020502020306" pitchFamily="34" charset="0"/>
            </a:endParaRPr>
          </a:p>
          <a:p>
            <a:pPr marL="342900" lvl="0" indent="-342900" algn="just">
              <a:buFont typeface="Arial" panose="020B0604020202020204" pitchFamily="34" charset="0"/>
              <a:buChar char="•"/>
            </a:pPr>
            <a:r>
              <a:rPr lang="es-ES" sz="1900" dirty="0" err="1">
                <a:latin typeface="Berlin Sans FB" panose="020E0602020502020306" pitchFamily="34" charset="0"/>
              </a:rPr>
              <a:t>Nitrogen</a:t>
            </a:r>
            <a:r>
              <a:rPr lang="es-ES" sz="1900" dirty="0">
                <a:latin typeface="Berlin Sans FB" panose="020E0602020502020306" pitchFamily="34" charset="0"/>
              </a:rPr>
              <a:t> </a:t>
            </a:r>
            <a:r>
              <a:rPr lang="es-ES" sz="1900" dirty="0" err="1">
                <a:latin typeface="Berlin Sans FB" panose="020E0602020502020306" pitchFamily="34" charset="0"/>
              </a:rPr>
              <a:t>dioxide</a:t>
            </a:r>
            <a:r>
              <a:rPr lang="es-ES" sz="1900" dirty="0">
                <a:latin typeface="Berlin Sans FB" panose="020E0602020502020306" pitchFamily="34" charset="0"/>
              </a:rPr>
              <a:t> NO</a:t>
            </a:r>
            <a:r>
              <a:rPr lang="es-ES" sz="1900" baseline="-25000" dirty="0">
                <a:latin typeface="Berlin Sans FB" panose="020E0602020502020306" pitchFamily="34" charset="0"/>
              </a:rPr>
              <a:t>2</a:t>
            </a:r>
          </a:p>
          <a:p>
            <a:pPr marL="342900" lvl="0" indent="-342900" algn="just">
              <a:buFont typeface="Arial" panose="020B0604020202020204" pitchFamily="34" charset="0"/>
              <a:buChar char="•"/>
            </a:pPr>
            <a:r>
              <a:rPr lang="es-ES" sz="1900" dirty="0" err="1">
                <a:latin typeface="Berlin Sans FB" panose="020E0602020502020306" pitchFamily="34" charset="0"/>
              </a:rPr>
              <a:t>Sulphur</a:t>
            </a:r>
            <a:r>
              <a:rPr lang="es-ES" sz="1900" dirty="0">
                <a:latin typeface="Berlin Sans FB" panose="020E0602020502020306" pitchFamily="34" charset="0"/>
              </a:rPr>
              <a:t> </a:t>
            </a:r>
            <a:r>
              <a:rPr lang="es-ES" sz="1900" dirty="0" err="1">
                <a:latin typeface="Berlin Sans FB" panose="020E0602020502020306" pitchFamily="34" charset="0"/>
              </a:rPr>
              <a:t>dioxide</a:t>
            </a:r>
            <a:r>
              <a:rPr lang="es-ES" sz="1900" dirty="0">
                <a:latin typeface="Berlin Sans FB" panose="020E0602020502020306" pitchFamily="34" charset="0"/>
              </a:rPr>
              <a:t> SO</a:t>
            </a:r>
            <a:r>
              <a:rPr lang="es-ES" sz="1900" baseline="-25000" dirty="0">
                <a:latin typeface="Berlin Sans FB" panose="020E0602020502020306" pitchFamily="34" charset="0"/>
              </a:rPr>
              <a:t>2</a:t>
            </a:r>
            <a:endParaRPr lang="es-ES" sz="1900" dirty="0">
              <a:latin typeface="Berlin Sans FB" panose="020E0602020502020306" pitchFamily="34" charset="0"/>
            </a:endParaRPr>
          </a:p>
          <a:p>
            <a:pPr marL="342900" lvl="0" indent="-342900" algn="just">
              <a:buFont typeface="Arial" panose="020B0604020202020204" pitchFamily="34" charset="0"/>
              <a:buChar char="•"/>
            </a:pPr>
            <a:r>
              <a:rPr lang="es-ES" sz="1900" dirty="0" err="1">
                <a:latin typeface="Berlin Sans FB" panose="020E0602020502020306" pitchFamily="34" charset="0"/>
              </a:rPr>
              <a:t>Tropospheric</a:t>
            </a:r>
            <a:r>
              <a:rPr lang="es-ES" sz="1900" dirty="0">
                <a:latin typeface="Berlin Sans FB" panose="020E0602020502020306" pitchFamily="34" charset="0"/>
              </a:rPr>
              <a:t> ozone O</a:t>
            </a:r>
            <a:r>
              <a:rPr lang="es-ES" sz="1900" baseline="-25000" dirty="0">
                <a:latin typeface="Berlin Sans FB" panose="020E0602020502020306" pitchFamily="34" charset="0"/>
              </a:rPr>
              <a:t>3</a:t>
            </a:r>
            <a:endParaRPr lang="es-ES" sz="1900" dirty="0">
              <a:latin typeface="Berlin Sans FB" panose="020E0602020502020306" pitchFamily="34" charset="0"/>
            </a:endParaRPr>
          </a:p>
          <a:p>
            <a:pPr marL="342900" lvl="0" indent="-342900" algn="just">
              <a:buFont typeface="Arial" panose="020B0604020202020204" pitchFamily="34" charset="0"/>
              <a:buChar char="•"/>
            </a:pPr>
            <a:r>
              <a:rPr lang="es-ES" sz="1900" dirty="0" err="1">
                <a:latin typeface="Berlin Sans FB" panose="020E0602020502020306" pitchFamily="34" charset="0"/>
              </a:rPr>
              <a:t>Particulate</a:t>
            </a:r>
            <a:r>
              <a:rPr lang="es-ES" sz="1900" dirty="0">
                <a:latin typeface="Berlin Sans FB" panose="020E0602020502020306" pitchFamily="34" charset="0"/>
              </a:rPr>
              <a:t> </a:t>
            </a:r>
            <a:r>
              <a:rPr lang="es-ES" sz="1900" dirty="0" err="1">
                <a:latin typeface="Berlin Sans FB" panose="020E0602020502020306" pitchFamily="34" charset="0"/>
              </a:rPr>
              <a:t>matter</a:t>
            </a:r>
            <a:r>
              <a:rPr lang="es-ES" sz="1900" dirty="0">
                <a:latin typeface="Berlin Sans FB" panose="020E0602020502020306" pitchFamily="34" charset="0"/>
              </a:rPr>
              <a:t> in </a:t>
            </a:r>
            <a:r>
              <a:rPr lang="es-ES" sz="1900" dirty="0" err="1">
                <a:latin typeface="Berlin Sans FB" panose="020E0602020502020306" pitchFamily="34" charset="0"/>
              </a:rPr>
              <a:t>suspension</a:t>
            </a:r>
            <a:r>
              <a:rPr lang="es-ES" sz="1900" dirty="0">
                <a:latin typeface="Berlin Sans FB" panose="020E0602020502020306" pitchFamily="34" charset="0"/>
              </a:rPr>
              <a:t> PM</a:t>
            </a:r>
          </a:p>
          <a:p>
            <a:pPr marL="285750" indent="-285750" algn="just">
              <a:buFontTx/>
              <a:buChar char="-"/>
            </a:pPr>
            <a:endParaRPr lang="es-ES" sz="1800" b="0" i="0" dirty="0">
              <a:effectLst/>
              <a:latin typeface="Berlin Sans FB" panose="020E0602020502020306" pitchFamily="34" charset="0"/>
            </a:endParaRPr>
          </a:p>
          <a:p>
            <a:pPr marL="285750" indent="-285750" algn="l">
              <a:buFontTx/>
              <a:buChar char="-"/>
            </a:pPr>
            <a:endParaRPr lang="es-ES" sz="1600" b="0" i="0" dirty="0">
              <a:effectLst/>
              <a:latin typeface="Berlin Sans FB" panose="020E0602020502020306" pitchFamily="34" charset="0"/>
            </a:endParaRPr>
          </a:p>
          <a:p>
            <a:pPr algn="l"/>
            <a:endParaRPr lang="es-ES" sz="1600" dirty="0">
              <a:solidFill>
                <a:srgbClr val="666666"/>
              </a:solidFill>
              <a:latin typeface="Lato" panose="020F0502020204030203" pitchFamily="34" charset="0"/>
            </a:endParaRPr>
          </a:p>
          <a:p>
            <a:pPr algn="l"/>
            <a:endParaRPr lang="es-ES" sz="1600" b="0" i="0" dirty="0">
              <a:solidFill>
                <a:srgbClr val="666666"/>
              </a:solidFill>
              <a:effectLst/>
              <a:latin typeface="Lato" panose="020F0502020204030203" pitchFamily="34" charset="0"/>
            </a:endParaRPr>
          </a:p>
          <a:p>
            <a:pPr algn="just">
              <a:lnSpc>
                <a:spcPct val="100000"/>
              </a:lnSpc>
              <a:spcBef>
                <a:spcPts val="0"/>
              </a:spcBef>
            </a:pPr>
            <a:endParaRPr lang="es-ES" sz="2100" dirty="0">
              <a:latin typeface="Berlin Sans FB" panose="020E0602020502020306" pitchFamily="34" charset="0"/>
            </a:endParaRPr>
          </a:p>
          <a:p>
            <a:pPr algn="just">
              <a:lnSpc>
                <a:spcPct val="100000"/>
              </a:lnSpc>
              <a:spcBef>
                <a:spcPts val="0"/>
              </a:spcBef>
            </a:pPr>
            <a:endParaRPr lang="es-ES" sz="2100" b="1" dirty="0">
              <a:solidFill>
                <a:srgbClr val="00B050"/>
              </a:solidFill>
            </a:endParaRPr>
          </a:p>
          <a:p>
            <a:pPr algn="just">
              <a:lnSpc>
                <a:spcPct val="100000"/>
              </a:lnSpc>
              <a:spcBef>
                <a:spcPts val="0"/>
              </a:spcBef>
            </a:pPr>
            <a:endParaRPr lang="es-ES" sz="2100" b="1" dirty="0">
              <a:solidFill>
                <a:srgbClr val="00B050"/>
              </a:solidFill>
            </a:endParaRPr>
          </a:p>
          <a:p>
            <a:pPr algn="just">
              <a:lnSpc>
                <a:spcPct val="100000"/>
              </a:lnSpc>
              <a:spcBef>
                <a:spcPts val="0"/>
              </a:spcBef>
            </a:pPr>
            <a:endParaRPr lang="es-ES" sz="2100" b="1" dirty="0">
              <a:solidFill>
                <a:srgbClr val="00B050"/>
              </a:solidFill>
            </a:endParaRPr>
          </a:p>
          <a:p>
            <a:pPr algn="just"/>
            <a:endParaRPr lang="es-ES" sz="1400" dirty="0"/>
          </a:p>
        </p:txBody>
      </p:sp>
    </p:spTree>
    <p:extLst>
      <p:ext uri="{BB962C8B-B14F-4D97-AF65-F5344CB8AC3E}">
        <p14:creationId xmlns:p14="http://schemas.microsoft.com/office/powerpoint/2010/main" val="3739229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CBFCF86-8735-479B-82C3-9B28AE320428}"/>
              </a:ext>
            </a:extLst>
          </p:cNvPr>
          <p:cNvSpPr txBox="1"/>
          <p:nvPr/>
        </p:nvSpPr>
        <p:spPr>
          <a:xfrm>
            <a:off x="390525" y="287266"/>
            <a:ext cx="11525250" cy="6524863"/>
          </a:xfrm>
          <a:prstGeom prst="rect">
            <a:avLst/>
          </a:prstGeom>
          <a:noFill/>
        </p:spPr>
        <p:txBody>
          <a:bodyPr wrap="square">
            <a:spAutoFit/>
          </a:bodyPr>
          <a:lstStyle/>
          <a:p>
            <a:pPr algn="just">
              <a:lnSpc>
                <a:spcPct val="100000"/>
              </a:lnSpc>
              <a:spcBef>
                <a:spcPts val="0"/>
              </a:spcBef>
            </a:pPr>
            <a:r>
              <a:rPr lang="es-ES" sz="2400" b="1" cap="all" dirty="0" err="1">
                <a:solidFill>
                  <a:srgbClr val="00B050"/>
                </a:solidFill>
                <a:latin typeface="Berlin Sans FB" panose="020E0602020502020306" pitchFamily="34" charset="0"/>
              </a:rPr>
              <a:t>Carbon</a:t>
            </a:r>
            <a:r>
              <a:rPr lang="es-ES" sz="2400" b="1" cap="all" dirty="0">
                <a:solidFill>
                  <a:srgbClr val="00B050"/>
                </a:solidFill>
                <a:latin typeface="Berlin Sans FB" panose="020E0602020502020306" pitchFamily="34" charset="0"/>
              </a:rPr>
              <a:t> </a:t>
            </a:r>
            <a:r>
              <a:rPr lang="es-ES" sz="2400" b="1" cap="all" dirty="0" err="1">
                <a:solidFill>
                  <a:srgbClr val="00B050"/>
                </a:solidFill>
                <a:latin typeface="Berlin Sans FB" panose="020E0602020502020306" pitchFamily="34" charset="0"/>
              </a:rPr>
              <a:t>dioxide</a:t>
            </a:r>
            <a:r>
              <a:rPr lang="es-ES" sz="2400" b="1" cap="all" dirty="0">
                <a:solidFill>
                  <a:srgbClr val="00B050"/>
                </a:solidFill>
                <a:latin typeface="Berlin Sans FB" panose="020E0602020502020306" pitchFamily="34" charset="0"/>
              </a:rPr>
              <a:t> (cO</a:t>
            </a:r>
            <a:r>
              <a:rPr lang="es-ES" sz="2400" b="1" cap="all" baseline="-25000" dirty="0">
                <a:solidFill>
                  <a:srgbClr val="00B050"/>
                </a:solidFill>
                <a:latin typeface="Berlin Sans FB" panose="020E0602020502020306" pitchFamily="34" charset="0"/>
              </a:rPr>
              <a:t>2</a:t>
            </a:r>
            <a:r>
              <a:rPr lang="es-ES" sz="2400" b="1" cap="all" dirty="0">
                <a:solidFill>
                  <a:srgbClr val="00B050"/>
                </a:solidFill>
                <a:latin typeface="Berlin Sans FB" panose="020E0602020502020306" pitchFamily="34" charset="0"/>
              </a:rPr>
              <a:t>)</a:t>
            </a:r>
          </a:p>
          <a:p>
            <a:pPr algn="just">
              <a:lnSpc>
                <a:spcPct val="100000"/>
              </a:lnSpc>
              <a:spcBef>
                <a:spcPts val="0"/>
              </a:spcBef>
            </a:pPr>
            <a:endParaRPr lang="es-ES" sz="1800" b="1" cap="all" dirty="0">
              <a:solidFill>
                <a:srgbClr val="00B050"/>
              </a:solidFill>
              <a:latin typeface="Berlin Sans FB" panose="020E0602020502020306" pitchFamily="34" charset="0"/>
            </a:endParaRPr>
          </a:p>
          <a:p>
            <a:r>
              <a:rPr lang="es-ES" sz="2400" b="1" dirty="0" err="1">
                <a:latin typeface="Berlin Sans FB" panose="020E0602020502020306" pitchFamily="34" charset="0"/>
              </a:rPr>
              <a:t>Emission</a:t>
            </a:r>
            <a:r>
              <a:rPr lang="es-ES" sz="2400" b="1" dirty="0">
                <a:latin typeface="Berlin Sans FB" panose="020E0602020502020306" pitchFamily="34" charset="0"/>
              </a:rPr>
              <a:t> </a:t>
            </a:r>
            <a:r>
              <a:rPr lang="es-ES" sz="2400" b="1" dirty="0" err="1">
                <a:latin typeface="Berlin Sans FB" panose="020E0602020502020306" pitchFamily="34" charset="0"/>
              </a:rPr>
              <a:t>sources</a:t>
            </a:r>
            <a:endParaRPr lang="es-ES" sz="2400" b="1" dirty="0">
              <a:latin typeface="Berlin Sans FB" panose="020E0602020502020306" pitchFamily="34" charset="0"/>
            </a:endParaRPr>
          </a:p>
          <a:p>
            <a:pPr algn="just"/>
            <a:r>
              <a:rPr lang="es-ES" sz="2400" dirty="0" err="1">
                <a:latin typeface="Berlin Sans FB" panose="020E0602020502020306" pitchFamily="34" charset="0"/>
              </a:rPr>
              <a:t>The</a:t>
            </a:r>
            <a:r>
              <a:rPr lang="es-ES" sz="2400" dirty="0">
                <a:latin typeface="Berlin Sans FB" panose="020E0602020502020306" pitchFamily="34" charset="0"/>
              </a:rPr>
              <a:t> </a:t>
            </a:r>
            <a:r>
              <a:rPr lang="es-ES" sz="2400" dirty="0" err="1">
                <a:latin typeface="Berlin Sans FB" panose="020E0602020502020306" pitchFamily="34" charset="0"/>
              </a:rPr>
              <a:t>main</a:t>
            </a:r>
            <a:r>
              <a:rPr lang="es-ES" sz="2400" dirty="0">
                <a:latin typeface="Berlin Sans FB" panose="020E0602020502020306" pitchFamily="34" charset="0"/>
              </a:rPr>
              <a:t> </a:t>
            </a:r>
            <a:r>
              <a:rPr lang="es-ES" sz="2400" dirty="0" err="1">
                <a:latin typeface="Berlin Sans FB" panose="020E0602020502020306" pitchFamily="34" charset="0"/>
              </a:rPr>
              <a:t>man-made</a:t>
            </a:r>
            <a:r>
              <a:rPr lang="es-ES" sz="2400" dirty="0">
                <a:latin typeface="Berlin Sans FB" panose="020E0602020502020306" pitchFamily="34" charset="0"/>
              </a:rPr>
              <a:t> CO</a:t>
            </a:r>
            <a:r>
              <a:rPr lang="es-ES" sz="2400" baseline="-25000" dirty="0">
                <a:latin typeface="Berlin Sans FB" panose="020E0602020502020306" pitchFamily="34" charset="0"/>
              </a:rPr>
              <a:t>2 </a:t>
            </a:r>
            <a:r>
              <a:rPr lang="es-ES" sz="2400" dirty="0" err="1">
                <a:latin typeface="Berlin Sans FB" panose="020E0602020502020306" pitchFamily="34" charset="0"/>
              </a:rPr>
              <a:t>emissions</a:t>
            </a:r>
            <a:r>
              <a:rPr lang="es-ES" sz="2400" dirty="0">
                <a:latin typeface="Berlin Sans FB" panose="020E0602020502020306" pitchFamily="34" charset="0"/>
              </a:rPr>
              <a:t> are </a:t>
            </a:r>
            <a:r>
              <a:rPr lang="es-ES" sz="2400" dirty="0" err="1">
                <a:latin typeface="Berlin Sans FB" panose="020E0602020502020306" pitchFamily="34" charset="0"/>
              </a:rPr>
              <a:t>derived</a:t>
            </a:r>
            <a:r>
              <a:rPr lang="es-ES" sz="2400" dirty="0">
                <a:latin typeface="Berlin Sans FB" panose="020E0602020502020306" pitchFamily="34" charset="0"/>
              </a:rPr>
              <a:t> </a:t>
            </a:r>
            <a:r>
              <a:rPr lang="es-ES" sz="2400" dirty="0" err="1">
                <a:latin typeface="Berlin Sans FB" panose="020E0602020502020306" pitchFamily="34" charset="0"/>
              </a:rPr>
              <a:t>from</a:t>
            </a:r>
            <a:r>
              <a:rPr lang="es-ES" sz="2400" dirty="0">
                <a:latin typeface="Berlin Sans FB" panose="020E0602020502020306" pitchFamily="34" charset="0"/>
              </a:rPr>
              <a:t> </a:t>
            </a:r>
            <a:r>
              <a:rPr lang="es-ES" sz="2400" dirty="0" err="1">
                <a:latin typeface="Berlin Sans FB" panose="020E0602020502020306" pitchFamily="34" charset="0"/>
              </a:rPr>
              <a:t>the</a:t>
            </a:r>
            <a:r>
              <a:rPr lang="es-ES" sz="2400" dirty="0">
                <a:latin typeface="Berlin Sans FB" panose="020E0602020502020306" pitchFamily="34" charset="0"/>
              </a:rPr>
              <a:t> use </a:t>
            </a:r>
            <a:r>
              <a:rPr lang="es-ES" sz="2400" dirty="0" err="1">
                <a:latin typeface="Berlin Sans FB" panose="020E0602020502020306" pitchFamily="34" charset="0"/>
              </a:rPr>
              <a:t>of</a:t>
            </a:r>
            <a:r>
              <a:rPr lang="es-ES" sz="2400" dirty="0">
                <a:latin typeface="Berlin Sans FB" panose="020E0602020502020306" pitchFamily="34" charset="0"/>
              </a:rPr>
              <a:t> </a:t>
            </a:r>
            <a:r>
              <a:rPr lang="es-ES" sz="2400" dirty="0" err="1">
                <a:latin typeface="Berlin Sans FB" panose="020E0602020502020306" pitchFamily="34" charset="0"/>
              </a:rPr>
              <a:t>fossils</a:t>
            </a:r>
            <a:r>
              <a:rPr lang="es-ES" sz="2400" dirty="0">
                <a:latin typeface="Berlin Sans FB" panose="020E0602020502020306" pitchFamily="34" charset="0"/>
              </a:rPr>
              <a:t> </a:t>
            </a:r>
            <a:r>
              <a:rPr lang="es-ES" sz="2400" dirty="0" err="1">
                <a:latin typeface="Berlin Sans FB" panose="020E0602020502020306" pitchFamily="34" charset="0"/>
              </a:rPr>
              <a:t>fuels</a:t>
            </a:r>
            <a:r>
              <a:rPr lang="es-ES" sz="2400" dirty="0">
                <a:latin typeface="Berlin Sans FB" panose="020E0602020502020306" pitchFamily="34" charset="0"/>
              </a:rPr>
              <a:t> (</a:t>
            </a:r>
            <a:r>
              <a:rPr lang="es-ES" sz="2400" dirty="0" err="1">
                <a:latin typeface="Berlin Sans FB" panose="020E0602020502020306" pitchFamily="34" charset="0"/>
              </a:rPr>
              <a:t>such</a:t>
            </a:r>
            <a:r>
              <a:rPr lang="es-ES" sz="2400" dirty="0">
                <a:latin typeface="Berlin Sans FB" panose="020E0602020502020306" pitchFamily="34" charset="0"/>
              </a:rPr>
              <a:t> as </a:t>
            </a:r>
            <a:r>
              <a:rPr lang="es-ES" sz="2400" dirty="0" err="1">
                <a:latin typeface="Berlin Sans FB" panose="020E0602020502020306" pitchFamily="34" charset="0"/>
              </a:rPr>
              <a:t>airplanes</a:t>
            </a:r>
            <a:r>
              <a:rPr lang="es-ES" sz="2400" dirty="0">
                <a:latin typeface="Berlin Sans FB" panose="020E0602020502020306" pitchFamily="34" charset="0"/>
              </a:rPr>
              <a:t>, cars, </a:t>
            </a:r>
            <a:r>
              <a:rPr lang="es-ES" sz="2400" dirty="0" err="1">
                <a:latin typeface="Berlin Sans FB" panose="020E0602020502020306" pitchFamily="34" charset="0"/>
              </a:rPr>
              <a:t>trucks</a:t>
            </a:r>
            <a:r>
              <a:rPr lang="es-ES" sz="2400" dirty="0">
                <a:latin typeface="Berlin Sans FB" panose="020E0602020502020306" pitchFamily="34" charset="0"/>
              </a:rPr>
              <a:t>, </a:t>
            </a:r>
            <a:r>
              <a:rPr lang="es-ES" sz="2400" dirty="0" err="1">
                <a:latin typeface="Berlin Sans FB" panose="020E0602020502020306" pitchFamily="34" charset="0"/>
              </a:rPr>
              <a:t>motorcycles</a:t>
            </a:r>
            <a:r>
              <a:rPr lang="es-ES" sz="2400" dirty="0">
                <a:latin typeface="Berlin Sans FB" panose="020E0602020502020306" pitchFamily="34" charset="0"/>
              </a:rPr>
              <a:t>, etc.), </a:t>
            </a:r>
            <a:r>
              <a:rPr lang="es-ES" sz="2400" dirty="0" err="1">
                <a:latin typeface="Berlin Sans FB" panose="020E0602020502020306" pitchFamily="34" charset="0"/>
              </a:rPr>
              <a:t>there</a:t>
            </a:r>
            <a:r>
              <a:rPr lang="es-ES" sz="2400" dirty="0">
                <a:latin typeface="Berlin Sans FB" panose="020E0602020502020306" pitchFamily="34" charset="0"/>
              </a:rPr>
              <a:t> are </a:t>
            </a:r>
            <a:r>
              <a:rPr lang="es-ES" sz="2400" dirty="0" err="1">
                <a:latin typeface="Berlin Sans FB" panose="020E0602020502020306" pitchFamily="34" charset="0"/>
              </a:rPr>
              <a:t>alsoderived</a:t>
            </a:r>
            <a:r>
              <a:rPr lang="es-ES" sz="2400" dirty="0">
                <a:latin typeface="Berlin Sans FB" panose="020E0602020502020306" pitchFamily="34" charset="0"/>
              </a:rPr>
              <a:t> </a:t>
            </a:r>
            <a:r>
              <a:rPr lang="es-ES" sz="2400" dirty="0" err="1">
                <a:latin typeface="Berlin Sans FB" panose="020E0602020502020306" pitchFamily="34" charset="0"/>
              </a:rPr>
              <a:t>from</a:t>
            </a:r>
            <a:r>
              <a:rPr lang="es-ES" sz="2400" dirty="0">
                <a:latin typeface="Berlin Sans FB" panose="020E0602020502020306" pitchFamily="34" charset="0"/>
              </a:rPr>
              <a:t> </a:t>
            </a:r>
            <a:r>
              <a:rPr lang="es-ES" sz="2400" dirty="0" err="1">
                <a:latin typeface="Berlin Sans FB" panose="020E0602020502020306" pitchFamily="34" charset="0"/>
              </a:rPr>
              <a:t>large</a:t>
            </a:r>
            <a:r>
              <a:rPr lang="es-ES" sz="2400" dirty="0">
                <a:latin typeface="Berlin Sans FB" panose="020E0602020502020306" pitchFamily="34" charset="0"/>
              </a:rPr>
              <a:t> industries and </a:t>
            </a:r>
            <a:r>
              <a:rPr lang="es-ES" sz="2400" dirty="0" err="1">
                <a:latin typeface="Berlin Sans FB" panose="020E0602020502020306" pitchFamily="34" charset="0"/>
              </a:rPr>
              <a:t>factories</a:t>
            </a:r>
            <a:r>
              <a:rPr lang="es-ES" sz="2400" dirty="0">
                <a:latin typeface="Berlin Sans FB" panose="020E0602020502020306" pitchFamily="34" charset="0"/>
              </a:rPr>
              <a:t>, </a:t>
            </a:r>
            <a:r>
              <a:rPr lang="es-ES" sz="2400" dirty="0" err="1">
                <a:latin typeface="Berlin Sans FB" panose="020E0602020502020306" pitchFamily="34" charset="0"/>
              </a:rPr>
              <a:t>although</a:t>
            </a:r>
            <a:r>
              <a:rPr lang="es-ES" sz="2400" dirty="0">
                <a:latin typeface="Berlin Sans FB" panose="020E0602020502020306" pitchFamily="34" charset="0"/>
              </a:rPr>
              <a:t> </a:t>
            </a:r>
            <a:r>
              <a:rPr lang="es-ES" sz="2400" dirty="0" err="1">
                <a:latin typeface="Berlin Sans FB" panose="020E0602020502020306" pitchFamily="34" charset="0"/>
              </a:rPr>
              <a:t>it</a:t>
            </a:r>
            <a:r>
              <a:rPr lang="es-ES" sz="2400" dirty="0">
                <a:latin typeface="Berlin Sans FB" panose="020E0602020502020306" pitchFamily="34" charset="0"/>
              </a:rPr>
              <a:t> </a:t>
            </a:r>
            <a:r>
              <a:rPr lang="es-ES" sz="2400" dirty="0" err="1">
                <a:latin typeface="Berlin Sans FB" panose="020E0602020502020306" pitchFamily="34" charset="0"/>
              </a:rPr>
              <a:t>is</a:t>
            </a:r>
            <a:r>
              <a:rPr lang="es-ES" sz="2400" dirty="0">
                <a:latin typeface="Berlin Sans FB" panose="020E0602020502020306" pitchFamily="34" charset="0"/>
              </a:rPr>
              <a:t> </a:t>
            </a:r>
            <a:r>
              <a:rPr lang="es-ES" sz="2400" dirty="0" err="1">
                <a:latin typeface="Berlin Sans FB" panose="020E0602020502020306" pitchFamily="34" charset="0"/>
              </a:rPr>
              <a:t>estimated</a:t>
            </a:r>
            <a:r>
              <a:rPr lang="es-ES" sz="2400" dirty="0">
                <a:latin typeface="Berlin Sans FB" panose="020E0602020502020306" pitchFamily="34" charset="0"/>
              </a:rPr>
              <a:t> </a:t>
            </a:r>
            <a:r>
              <a:rPr lang="es-ES" sz="2400" dirty="0" err="1">
                <a:latin typeface="Berlin Sans FB" panose="020E0602020502020306" pitchFamily="34" charset="0"/>
              </a:rPr>
              <a:t>that</a:t>
            </a:r>
            <a:r>
              <a:rPr lang="es-ES" sz="2400" dirty="0">
                <a:latin typeface="Berlin Sans FB" panose="020E0602020502020306" pitchFamily="34" charset="0"/>
              </a:rPr>
              <a:t> </a:t>
            </a:r>
            <a:r>
              <a:rPr lang="es-ES" sz="2400" dirty="0" err="1">
                <a:latin typeface="Berlin Sans FB" panose="020E0602020502020306" pitchFamily="34" charset="0"/>
              </a:rPr>
              <a:t>the</a:t>
            </a:r>
            <a:r>
              <a:rPr lang="es-ES" sz="2400" dirty="0">
                <a:latin typeface="Berlin Sans FB" panose="020E0602020502020306" pitchFamily="34" charset="0"/>
              </a:rPr>
              <a:t> air </a:t>
            </a:r>
            <a:r>
              <a:rPr lang="es-ES" sz="2400" dirty="0" err="1">
                <a:latin typeface="Berlin Sans FB" panose="020E0602020502020306" pitchFamily="34" charset="0"/>
              </a:rPr>
              <a:t>pollution</a:t>
            </a:r>
            <a:r>
              <a:rPr lang="es-ES" sz="2400" dirty="0">
                <a:latin typeface="Berlin Sans FB" panose="020E0602020502020306" pitchFamily="34" charset="0"/>
              </a:rPr>
              <a:t> </a:t>
            </a:r>
            <a:r>
              <a:rPr lang="es-ES" sz="2400" dirty="0" err="1">
                <a:latin typeface="Berlin Sans FB" panose="020E0602020502020306" pitchFamily="34" charset="0"/>
              </a:rPr>
              <a:t>produced</a:t>
            </a:r>
            <a:r>
              <a:rPr lang="es-ES" sz="2400" dirty="0">
                <a:latin typeface="Berlin Sans FB" panose="020E0602020502020306" pitchFamily="34" charset="0"/>
              </a:rPr>
              <a:t> </a:t>
            </a:r>
            <a:r>
              <a:rPr lang="es-ES" sz="2400" dirty="0" err="1">
                <a:latin typeface="Berlin Sans FB" panose="020E0602020502020306" pitchFamily="34" charset="0"/>
              </a:rPr>
              <a:t>by</a:t>
            </a:r>
            <a:r>
              <a:rPr lang="es-ES" sz="2400" dirty="0">
                <a:latin typeface="Berlin Sans FB" panose="020E0602020502020306" pitchFamily="34" charset="0"/>
              </a:rPr>
              <a:t> </a:t>
            </a:r>
            <a:r>
              <a:rPr lang="es-ES" sz="2400" dirty="0" err="1">
                <a:latin typeface="Berlin Sans FB" panose="020E0602020502020306" pitchFamily="34" charset="0"/>
              </a:rPr>
              <a:t>vehicles</a:t>
            </a:r>
            <a:r>
              <a:rPr lang="es-ES" sz="2400" dirty="0">
                <a:latin typeface="Berlin Sans FB" panose="020E0602020502020306" pitchFamily="34" charset="0"/>
              </a:rPr>
              <a:t> </a:t>
            </a:r>
            <a:r>
              <a:rPr lang="es-ES" sz="2400" dirty="0" err="1">
                <a:latin typeface="Berlin Sans FB" panose="020E0602020502020306" pitchFamily="34" charset="0"/>
              </a:rPr>
              <a:t>is</a:t>
            </a:r>
            <a:r>
              <a:rPr lang="es-ES" sz="2400" dirty="0">
                <a:latin typeface="Berlin Sans FB" panose="020E0602020502020306" pitchFamily="34" charset="0"/>
              </a:rPr>
              <a:t> </a:t>
            </a:r>
            <a:r>
              <a:rPr lang="es-ES" sz="2400" dirty="0" err="1">
                <a:latin typeface="Berlin Sans FB" panose="020E0602020502020306" pitchFamily="34" charset="0"/>
              </a:rPr>
              <a:t>higher</a:t>
            </a:r>
            <a:endParaRPr lang="es-ES" sz="2400" dirty="0">
              <a:latin typeface="Berlin Sans FB" panose="020E0602020502020306" pitchFamily="34" charset="0"/>
            </a:endParaRPr>
          </a:p>
          <a:p>
            <a:pPr algn="just">
              <a:lnSpc>
                <a:spcPct val="100000"/>
              </a:lnSpc>
              <a:spcBef>
                <a:spcPts val="0"/>
              </a:spcBef>
            </a:pPr>
            <a:endParaRPr lang="es-ES" sz="2400" b="1" dirty="0">
              <a:latin typeface="Berlin Sans FB" panose="020E0602020502020306" pitchFamily="34" charset="0"/>
            </a:endParaRPr>
          </a:p>
          <a:p>
            <a:r>
              <a:rPr lang="es-ES" sz="2400" b="1" dirty="0" err="1">
                <a:latin typeface="Berlin Sans FB" panose="020E0602020502020306" pitchFamily="34" charset="0"/>
              </a:rPr>
              <a:t>Health</a:t>
            </a:r>
            <a:r>
              <a:rPr lang="es-ES" sz="2400" b="1" dirty="0">
                <a:latin typeface="Berlin Sans FB" panose="020E0602020502020306" pitchFamily="34" charset="0"/>
              </a:rPr>
              <a:t> and </a:t>
            </a:r>
            <a:r>
              <a:rPr lang="es-ES" sz="2400" b="1" dirty="0" err="1">
                <a:latin typeface="Berlin Sans FB" panose="020E0602020502020306" pitchFamily="34" charset="0"/>
              </a:rPr>
              <a:t>environmental</a:t>
            </a:r>
            <a:r>
              <a:rPr lang="es-ES" sz="2400" b="1" dirty="0">
                <a:latin typeface="Berlin Sans FB" panose="020E0602020502020306" pitchFamily="34" charset="0"/>
              </a:rPr>
              <a:t> </a:t>
            </a:r>
            <a:r>
              <a:rPr lang="es-ES" sz="2400" b="1" dirty="0" err="1">
                <a:latin typeface="Berlin Sans FB" panose="020E0602020502020306" pitchFamily="34" charset="0"/>
              </a:rPr>
              <a:t>effects</a:t>
            </a:r>
            <a:endParaRPr lang="es-ES" sz="2400" dirty="0"/>
          </a:p>
          <a:p>
            <a:pPr algn="just"/>
            <a:r>
              <a:rPr lang="es-ES" sz="2400" dirty="0" err="1">
                <a:latin typeface="Berlin Sans FB" panose="020E0602020502020306" pitchFamily="34" charset="0"/>
              </a:rPr>
              <a:t>Carbon</a:t>
            </a:r>
            <a:r>
              <a:rPr lang="es-ES" sz="2400" dirty="0">
                <a:latin typeface="Berlin Sans FB" panose="020E0602020502020306" pitchFamily="34" charset="0"/>
              </a:rPr>
              <a:t> </a:t>
            </a:r>
            <a:r>
              <a:rPr lang="es-ES" sz="2400" dirty="0" err="1">
                <a:latin typeface="Berlin Sans FB" panose="020E0602020502020306" pitchFamily="34" charset="0"/>
              </a:rPr>
              <a:t>dioxide</a:t>
            </a:r>
            <a:r>
              <a:rPr lang="es-ES" sz="2400" dirty="0">
                <a:latin typeface="Berlin Sans FB" panose="020E0602020502020306" pitchFamily="34" charset="0"/>
              </a:rPr>
              <a:t> </a:t>
            </a:r>
            <a:r>
              <a:rPr lang="es-ES" sz="2400" dirty="0" err="1">
                <a:latin typeface="Berlin Sans FB" panose="020E0602020502020306" pitchFamily="34" charset="0"/>
              </a:rPr>
              <a:t>is</a:t>
            </a:r>
            <a:r>
              <a:rPr lang="es-ES" sz="2400" dirty="0">
                <a:latin typeface="Berlin Sans FB" panose="020E0602020502020306" pitchFamily="34" charset="0"/>
              </a:rPr>
              <a:t> a </a:t>
            </a:r>
            <a:r>
              <a:rPr lang="es-ES" sz="2400" dirty="0" err="1">
                <a:latin typeface="Berlin Sans FB" panose="020E0602020502020306" pitchFamily="34" charset="0"/>
              </a:rPr>
              <a:t>colorless</a:t>
            </a:r>
            <a:r>
              <a:rPr lang="es-ES" sz="2400" dirty="0">
                <a:latin typeface="Berlin Sans FB" panose="020E0602020502020306" pitchFamily="34" charset="0"/>
              </a:rPr>
              <a:t>, </a:t>
            </a:r>
            <a:r>
              <a:rPr lang="es-ES" sz="2400" dirty="0" err="1">
                <a:latin typeface="Berlin Sans FB" panose="020E0602020502020306" pitchFamily="34" charset="0"/>
              </a:rPr>
              <a:t>odorless</a:t>
            </a:r>
            <a:r>
              <a:rPr lang="es-ES" sz="2400" dirty="0">
                <a:latin typeface="Berlin Sans FB" panose="020E0602020502020306" pitchFamily="34" charset="0"/>
              </a:rPr>
              <a:t> gas </a:t>
            </a:r>
            <a:r>
              <a:rPr lang="es-ES" sz="2400" dirty="0" err="1">
                <a:latin typeface="Berlin Sans FB" panose="020E0602020502020306" pitchFamily="34" charset="0"/>
              </a:rPr>
              <a:t>whose</a:t>
            </a:r>
            <a:r>
              <a:rPr lang="es-ES" sz="2400" dirty="0">
                <a:latin typeface="Berlin Sans FB" panose="020E0602020502020306" pitchFamily="34" charset="0"/>
              </a:rPr>
              <a:t> </a:t>
            </a:r>
            <a:r>
              <a:rPr lang="es-ES" sz="2400" dirty="0" err="1">
                <a:latin typeface="Berlin Sans FB" panose="020E0602020502020306" pitchFamily="34" charset="0"/>
              </a:rPr>
              <a:t>origin</a:t>
            </a:r>
            <a:r>
              <a:rPr lang="es-ES" sz="2400" dirty="0">
                <a:latin typeface="Berlin Sans FB" panose="020E0602020502020306" pitchFamily="34" charset="0"/>
              </a:rPr>
              <a:t> </a:t>
            </a:r>
            <a:r>
              <a:rPr lang="es-ES" sz="2400" dirty="0" err="1">
                <a:latin typeface="Berlin Sans FB" panose="020E0602020502020306" pitchFamily="34" charset="0"/>
              </a:rPr>
              <a:t>may</a:t>
            </a:r>
            <a:r>
              <a:rPr lang="es-ES" sz="2400" dirty="0">
                <a:latin typeface="Berlin Sans FB" panose="020E0602020502020306" pitchFamily="34" charset="0"/>
              </a:rPr>
              <a:t> be </a:t>
            </a:r>
            <a:r>
              <a:rPr lang="es-ES" sz="2400" dirty="0" err="1">
                <a:latin typeface="Berlin Sans FB" panose="020E0602020502020306" pitchFamily="34" charset="0"/>
              </a:rPr>
              <a:t>both</a:t>
            </a:r>
            <a:r>
              <a:rPr lang="es-ES" sz="2400" dirty="0">
                <a:latin typeface="Berlin Sans FB" panose="020E0602020502020306" pitchFamily="34" charset="0"/>
              </a:rPr>
              <a:t> in natural </a:t>
            </a:r>
            <a:r>
              <a:rPr lang="es-ES" sz="2400" dirty="0" err="1">
                <a:latin typeface="Berlin Sans FB" panose="020E0602020502020306" pitchFamily="34" charset="0"/>
              </a:rPr>
              <a:t>sources</a:t>
            </a:r>
            <a:r>
              <a:rPr lang="es-ES" sz="2400" dirty="0">
                <a:latin typeface="Berlin Sans FB" panose="020E0602020502020306" pitchFamily="34" charset="0"/>
              </a:rPr>
              <a:t> and in human </a:t>
            </a:r>
            <a:r>
              <a:rPr lang="es-ES" sz="2400" dirty="0" err="1">
                <a:latin typeface="Berlin Sans FB" panose="020E0602020502020306" pitchFamily="34" charset="0"/>
              </a:rPr>
              <a:t>activity</a:t>
            </a:r>
            <a:r>
              <a:rPr lang="es-ES" sz="2400" dirty="0">
                <a:latin typeface="Berlin Sans FB" panose="020E0602020502020306" pitchFamily="34" charset="0"/>
              </a:rPr>
              <a:t> </a:t>
            </a:r>
            <a:r>
              <a:rPr lang="es-ES" sz="2400" dirty="0" err="1">
                <a:latin typeface="Berlin Sans FB" panose="020E0602020502020306" pitchFamily="34" charset="0"/>
              </a:rPr>
              <a:t>itself</a:t>
            </a:r>
            <a:r>
              <a:rPr lang="es-ES" sz="2400" dirty="0">
                <a:latin typeface="Berlin Sans FB" panose="020E0602020502020306" pitchFamily="34" charset="0"/>
              </a:rPr>
              <a:t>. </a:t>
            </a:r>
            <a:r>
              <a:rPr lang="es-ES" sz="2400" dirty="0" err="1">
                <a:latin typeface="Berlin Sans FB" panose="020E0602020502020306" pitchFamily="34" charset="0"/>
              </a:rPr>
              <a:t>Its</a:t>
            </a:r>
            <a:r>
              <a:rPr lang="es-ES" sz="2400" dirty="0">
                <a:latin typeface="Berlin Sans FB" panose="020E0602020502020306" pitchFamily="34" charset="0"/>
              </a:rPr>
              <a:t> </a:t>
            </a:r>
            <a:r>
              <a:rPr lang="es-ES" sz="2400" dirty="0" err="1">
                <a:latin typeface="Berlin Sans FB" panose="020E0602020502020306" pitchFamily="34" charset="0"/>
              </a:rPr>
              <a:t>consequences</a:t>
            </a:r>
            <a:r>
              <a:rPr lang="es-ES" sz="2400" dirty="0">
                <a:latin typeface="Berlin Sans FB" panose="020E0602020502020306" pitchFamily="34" charset="0"/>
              </a:rPr>
              <a:t> are </a:t>
            </a:r>
            <a:r>
              <a:rPr lang="es-ES" sz="2400" dirty="0" err="1">
                <a:latin typeface="Berlin Sans FB" panose="020E0602020502020306" pitchFamily="34" charset="0"/>
              </a:rPr>
              <a:t>very</a:t>
            </a:r>
            <a:r>
              <a:rPr lang="es-ES" sz="2400" dirty="0">
                <a:latin typeface="Berlin Sans FB" panose="020E0602020502020306" pitchFamily="34" charset="0"/>
              </a:rPr>
              <a:t> </a:t>
            </a:r>
            <a:r>
              <a:rPr lang="es-ES" sz="2400" dirty="0" err="1">
                <a:latin typeface="Berlin Sans FB" panose="020E0602020502020306" pitchFamily="34" charset="0"/>
              </a:rPr>
              <a:t>important</a:t>
            </a:r>
            <a:r>
              <a:rPr lang="es-ES" sz="2400" dirty="0">
                <a:latin typeface="Berlin Sans FB" panose="020E0602020502020306" pitchFamily="34" charset="0"/>
              </a:rPr>
              <a:t> </a:t>
            </a:r>
            <a:r>
              <a:rPr lang="es-ES" sz="2400" dirty="0" err="1">
                <a:latin typeface="Berlin Sans FB" panose="020E0602020502020306" pitchFamily="34" charset="0"/>
              </a:rPr>
              <a:t>both</a:t>
            </a:r>
            <a:r>
              <a:rPr lang="es-ES" sz="2400" dirty="0">
                <a:latin typeface="Berlin Sans FB" panose="020E0602020502020306" pitchFamily="34" charset="0"/>
              </a:rPr>
              <a:t> in </a:t>
            </a:r>
            <a:r>
              <a:rPr lang="es-ES" sz="2400" dirty="0" err="1">
                <a:latin typeface="Berlin Sans FB" panose="020E0602020502020306" pitchFamily="34" charset="0"/>
              </a:rPr>
              <a:t>the</a:t>
            </a:r>
            <a:r>
              <a:rPr lang="es-ES" sz="2400" dirty="0">
                <a:latin typeface="Berlin Sans FB" panose="020E0602020502020306" pitchFamily="34" charset="0"/>
              </a:rPr>
              <a:t> </a:t>
            </a:r>
            <a:r>
              <a:rPr lang="es-ES" sz="2400" dirty="0" err="1">
                <a:latin typeface="Berlin Sans FB" panose="020E0602020502020306" pitchFamily="34" charset="0"/>
              </a:rPr>
              <a:t>quality</a:t>
            </a:r>
            <a:r>
              <a:rPr lang="es-ES" sz="2400" dirty="0">
                <a:latin typeface="Berlin Sans FB" panose="020E0602020502020306" pitchFamily="34" charset="0"/>
              </a:rPr>
              <a:t> </a:t>
            </a:r>
            <a:r>
              <a:rPr lang="es-ES" sz="2400" dirty="0" err="1">
                <a:latin typeface="Berlin Sans FB" panose="020E0602020502020306" pitchFamily="34" charset="0"/>
              </a:rPr>
              <a:t>of</a:t>
            </a:r>
            <a:r>
              <a:rPr lang="es-ES" sz="2400" dirty="0">
                <a:latin typeface="Berlin Sans FB" panose="020E0602020502020306" pitchFamily="34" charset="0"/>
              </a:rPr>
              <a:t> </a:t>
            </a:r>
            <a:r>
              <a:rPr lang="es-ES" sz="2400" dirty="0" err="1">
                <a:latin typeface="Berlin Sans FB" panose="020E0602020502020306" pitchFamily="34" charset="0"/>
              </a:rPr>
              <a:t>the</a:t>
            </a:r>
            <a:r>
              <a:rPr lang="es-ES" sz="2400" dirty="0">
                <a:latin typeface="Berlin Sans FB" panose="020E0602020502020306" pitchFamily="34" charset="0"/>
              </a:rPr>
              <a:t> </a:t>
            </a:r>
            <a:r>
              <a:rPr lang="es-ES" sz="2400" dirty="0" err="1">
                <a:latin typeface="Berlin Sans FB" panose="020E0602020502020306" pitchFamily="34" charset="0"/>
              </a:rPr>
              <a:t>indoor</a:t>
            </a:r>
            <a:r>
              <a:rPr lang="es-ES" sz="2400" dirty="0">
                <a:latin typeface="Berlin Sans FB" panose="020E0602020502020306" pitchFamily="34" charset="0"/>
              </a:rPr>
              <a:t> air </a:t>
            </a:r>
            <a:r>
              <a:rPr lang="es-ES" sz="2400" dirty="0" err="1">
                <a:latin typeface="Berlin Sans FB" panose="020E0602020502020306" pitchFamily="34" charset="0"/>
              </a:rPr>
              <a:t>we</a:t>
            </a:r>
            <a:r>
              <a:rPr lang="es-ES" sz="2400" dirty="0">
                <a:latin typeface="Berlin Sans FB" panose="020E0602020502020306" pitchFamily="34" charset="0"/>
              </a:rPr>
              <a:t> </a:t>
            </a:r>
            <a:r>
              <a:rPr lang="es-ES" sz="2400" dirty="0" err="1">
                <a:latin typeface="Berlin Sans FB" panose="020E0602020502020306" pitchFamily="34" charset="0"/>
              </a:rPr>
              <a:t>breathe</a:t>
            </a:r>
            <a:r>
              <a:rPr lang="es-ES" sz="2400" dirty="0">
                <a:latin typeface="Berlin Sans FB" panose="020E0602020502020306" pitchFamily="34" charset="0"/>
              </a:rPr>
              <a:t> and in air </a:t>
            </a:r>
            <a:r>
              <a:rPr lang="es-ES" sz="2400" dirty="0" err="1">
                <a:latin typeface="Berlin Sans FB" panose="020E0602020502020306" pitchFamily="34" charset="0"/>
              </a:rPr>
              <a:t>pollution</a:t>
            </a:r>
            <a:r>
              <a:rPr lang="es-ES" sz="2400" dirty="0">
                <a:latin typeface="Berlin Sans FB" panose="020E0602020502020306" pitchFamily="34" charset="0"/>
              </a:rPr>
              <a:t> and </a:t>
            </a:r>
            <a:r>
              <a:rPr lang="es-ES" sz="2400" dirty="0" err="1">
                <a:latin typeface="Berlin Sans FB" panose="020E0602020502020306" pitchFamily="34" charset="0"/>
              </a:rPr>
              <a:t>the</a:t>
            </a:r>
            <a:r>
              <a:rPr lang="es-ES" sz="2400" dirty="0">
                <a:latin typeface="Berlin Sans FB" panose="020E0602020502020306" pitchFamily="34" charset="0"/>
              </a:rPr>
              <a:t> </a:t>
            </a:r>
            <a:r>
              <a:rPr lang="es-ES" sz="2400" dirty="0" err="1">
                <a:latin typeface="Berlin Sans FB" panose="020E0602020502020306" pitchFamily="34" charset="0"/>
              </a:rPr>
              <a:t>emission</a:t>
            </a:r>
            <a:r>
              <a:rPr lang="es-ES" sz="2400" dirty="0">
                <a:latin typeface="Berlin Sans FB" panose="020E0602020502020306" pitchFamily="34" charset="0"/>
              </a:rPr>
              <a:t> </a:t>
            </a:r>
            <a:r>
              <a:rPr lang="es-ES" sz="2400" dirty="0" err="1">
                <a:latin typeface="Berlin Sans FB" panose="020E0602020502020306" pitchFamily="34" charset="0"/>
              </a:rPr>
              <a:t>of</a:t>
            </a:r>
            <a:r>
              <a:rPr lang="es-ES" sz="2400" dirty="0">
                <a:latin typeface="Berlin Sans FB" panose="020E0602020502020306" pitchFamily="34" charset="0"/>
              </a:rPr>
              <a:t> </a:t>
            </a:r>
            <a:r>
              <a:rPr lang="es-ES" sz="2400" dirty="0" err="1">
                <a:latin typeface="Berlin Sans FB" panose="020E0602020502020306" pitchFamily="34" charset="0"/>
              </a:rPr>
              <a:t>greenhouse</a:t>
            </a:r>
            <a:r>
              <a:rPr lang="es-ES" sz="2400" dirty="0">
                <a:latin typeface="Berlin Sans FB" panose="020E0602020502020306" pitchFamily="34" charset="0"/>
              </a:rPr>
              <a:t> gases.</a:t>
            </a:r>
          </a:p>
          <a:p>
            <a:pPr algn="just"/>
            <a:r>
              <a:rPr lang="es-ES" sz="2400" dirty="0" err="1">
                <a:latin typeface="Berlin Sans FB" panose="020E0602020502020306" pitchFamily="34" charset="0"/>
              </a:rPr>
              <a:t>The</a:t>
            </a:r>
            <a:r>
              <a:rPr lang="es-ES" sz="2400" dirty="0">
                <a:latin typeface="Berlin Sans FB" panose="020E0602020502020306" pitchFamily="34" charset="0"/>
              </a:rPr>
              <a:t> </a:t>
            </a:r>
            <a:r>
              <a:rPr lang="es-ES" sz="2400" dirty="0" err="1">
                <a:latin typeface="Berlin Sans FB" panose="020E0602020502020306" pitchFamily="34" charset="0"/>
              </a:rPr>
              <a:t>concentration</a:t>
            </a:r>
            <a:r>
              <a:rPr lang="es-ES" sz="2400" dirty="0">
                <a:latin typeface="Berlin Sans FB" panose="020E0602020502020306" pitchFamily="34" charset="0"/>
              </a:rPr>
              <a:t> </a:t>
            </a:r>
            <a:r>
              <a:rPr lang="es-ES" sz="2400" dirty="0" err="1">
                <a:latin typeface="Berlin Sans FB" panose="020E0602020502020306" pitchFamily="34" charset="0"/>
              </a:rPr>
              <a:t>of</a:t>
            </a:r>
            <a:r>
              <a:rPr lang="es-ES" sz="2400" dirty="0">
                <a:latin typeface="Berlin Sans FB" panose="020E0602020502020306" pitchFamily="34" charset="0"/>
              </a:rPr>
              <a:t> CO</a:t>
            </a:r>
            <a:r>
              <a:rPr lang="es-ES" sz="2400" baseline="-25000" dirty="0">
                <a:latin typeface="Berlin Sans FB" panose="020E0602020502020306" pitchFamily="34" charset="0"/>
              </a:rPr>
              <a:t>2</a:t>
            </a:r>
            <a:r>
              <a:rPr lang="es-ES" sz="2400" dirty="0">
                <a:latin typeface="Berlin Sans FB" panose="020E0602020502020306" pitchFamily="34" charset="0"/>
              </a:rPr>
              <a:t> has </a:t>
            </a:r>
            <a:r>
              <a:rPr lang="es-ES" sz="2400" dirty="0" err="1">
                <a:latin typeface="Berlin Sans FB" panose="020E0602020502020306" pitchFamily="34" charset="0"/>
              </a:rPr>
              <a:t>increased</a:t>
            </a:r>
            <a:r>
              <a:rPr lang="es-ES" sz="2400" dirty="0">
                <a:latin typeface="Berlin Sans FB" panose="020E0602020502020306" pitchFamily="34" charset="0"/>
              </a:rPr>
              <a:t> </a:t>
            </a:r>
            <a:r>
              <a:rPr lang="es-ES" sz="2400" dirty="0" err="1">
                <a:latin typeface="Berlin Sans FB" panose="020E0602020502020306" pitchFamily="34" charset="0"/>
              </a:rPr>
              <a:t>by</a:t>
            </a:r>
            <a:r>
              <a:rPr lang="es-ES" sz="2400" dirty="0">
                <a:latin typeface="Berlin Sans FB" panose="020E0602020502020306" pitchFamily="34" charset="0"/>
              </a:rPr>
              <a:t> more </a:t>
            </a:r>
            <a:r>
              <a:rPr lang="es-ES" sz="2400" dirty="0" err="1">
                <a:latin typeface="Berlin Sans FB" panose="020E0602020502020306" pitchFamily="34" charset="0"/>
              </a:rPr>
              <a:t>than</a:t>
            </a:r>
            <a:r>
              <a:rPr lang="es-ES" sz="2400" dirty="0">
                <a:latin typeface="Berlin Sans FB" panose="020E0602020502020306" pitchFamily="34" charset="0"/>
              </a:rPr>
              <a:t> 30%, </a:t>
            </a:r>
            <a:r>
              <a:rPr lang="es-ES" sz="2400" dirty="0" err="1">
                <a:latin typeface="Berlin Sans FB" panose="020E0602020502020306" pitchFamily="34" charset="0"/>
              </a:rPr>
              <a:t>that</a:t>
            </a:r>
            <a:r>
              <a:rPr lang="es-ES" sz="2400" dirty="0">
                <a:latin typeface="Berlin Sans FB" panose="020E0602020502020306" pitchFamily="34" charset="0"/>
              </a:rPr>
              <a:t> </a:t>
            </a:r>
            <a:r>
              <a:rPr lang="es-ES" sz="2400" dirty="0" err="1">
                <a:latin typeface="Berlin Sans FB" panose="020E0602020502020306" pitchFamily="34" charset="0"/>
              </a:rPr>
              <a:t>is</a:t>
            </a:r>
            <a:r>
              <a:rPr lang="es-ES" sz="2400" dirty="0">
                <a:latin typeface="Berlin Sans FB" panose="020E0602020502020306" pitchFamily="34" charset="0"/>
              </a:rPr>
              <a:t>, </a:t>
            </a:r>
            <a:r>
              <a:rPr lang="es-ES" sz="2400" dirty="0" err="1">
                <a:latin typeface="Berlin Sans FB" panose="020E0602020502020306" pitchFamily="34" charset="0"/>
              </a:rPr>
              <a:t>it</a:t>
            </a:r>
            <a:r>
              <a:rPr lang="es-ES" sz="2400" dirty="0">
                <a:latin typeface="Berlin Sans FB" panose="020E0602020502020306" pitchFamily="34" charset="0"/>
              </a:rPr>
              <a:t> </a:t>
            </a:r>
            <a:r>
              <a:rPr lang="es-ES" sz="2400" dirty="0" err="1">
                <a:latin typeface="Berlin Sans FB" panose="020E0602020502020306" pitchFamily="34" charset="0"/>
              </a:rPr>
              <a:t>is</a:t>
            </a:r>
            <a:r>
              <a:rPr lang="es-ES" sz="2400" dirty="0">
                <a:latin typeface="Berlin Sans FB" panose="020E0602020502020306" pitchFamily="34" charset="0"/>
              </a:rPr>
              <a:t> </a:t>
            </a:r>
            <a:r>
              <a:rPr lang="es-ES" sz="2400" dirty="0" err="1">
                <a:latin typeface="Berlin Sans FB" panose="020E0602020502020306" pitchFamily="34" charset="0"/>
              </a:rPr>
              <a:t>the</a:t>
            </a:r>
            <a:r>
              <a:rPr lang="es-ES" sz="2400" dirty="0">
                <a:latin typeface="Berlin Sans FB" panose="020E0602020502020306" pitchFamily="34" charset="0"/>
              </a:rPr>
              <a:t> </a:t>
            </a:r>
            <a:r>
              <a:rPr lang="es-ES" sz="2400" dirty="0" err="1">
                <a:latin typeface="Berlin Sans FB" panose="020E0602020502020306" pitchFamily="34" charset="0"/>
              </a:rPr>
              <a:t>most</a:t>
            </a:r>
            <a:r>
              <a:rPr lang="es-ES" sz="2400" dirty="0">
                <a:latin typeface="Berlin Sans FB" panose="020E0602020502020306" pitchFamily="34" charset="0"/>
              </a:rPr>
              <a:t> </a:t>
            </a:r>
            <a:r>
              <a:rPr lang="es-ES" sz="2400" dirty="0" err="1">
                <a:latin typeface="Berlin Sans FB" panose="020E0602020502020306" pitchFamily="34" charset="0"/>
              </a:rPr>
              <a:t>influential</a:t>
            </a:r>
            <a:r>
              <a:rPr lang="es-ES" sz="2400" dirty="0">
                <a:latin typeface="Berlin Sans FB" panose="020E0602020502020306" pitchFamily="34" charset="0"/>
              </a:rPr>
              <a:t> gas, </a:t>
            </a:r>
            <a:r>
              <a:rPr lang="es-ES" sz="2400" dirty="0" err="1">
                <a:latin typeface="Berlin Sans FB" panose="020E0602020502020306" pitchFamily="34" charset="0"/>
              </a:rPr>
              <a:t>responsible</a:t>
            </a:r>
            <a:r>
              <a:rPr lang="es-ES" sz="2400" dirty="0">
                <a:latin typeface="Berlin Sans FB" panose="020E0602020502020306" pitchFamily="34" charset="0"/>
              </a:rPr>
              <a:t> </a:t>
            </a:r>
            <a:r>
              <a:rPr lang="es-ES" sz="2400" dirty="0" err="1">
                <a:latin typeface="Berlin Sans FB" panose="020E0602020502020306" pitchFamily="34" charset="0"/>
              </a:rPr>
              <a:t>for</a:t>
            </a:r>
            <a:r>
              <a:rPr lang="es-ES" sz="2400" dirty="0">
                <a:latin typeface="Berlin Sans FB" panose="020E0602020502020306" pitchFamily="34" charset="0"/>
              </a:rPr>
              <a:t> 70% </a:t>
            </a:r>
            <a:r>
              <a:rPr lang="es-ES" sz="2400" dirty="0" err="1">
                <a:latin typeface="Berlin Sans FB" panose="020E0602020502020306" pitchFamily="34" charset="0"/>
              </a:rPr>
              <a:t>of</a:t>
            </a:r>
            <a:r>
              <a:rPr lang="es-ES" sz="2400" dirty="0">
                <a:latin typeface="Berlin Sans FB" panose="020E0602020502020306" pitchFamily="34" charset="0"/>
              </a:rPr>
              <a:t> global </a:t>
            </a:r>
            <a:r>
              <a:rPr lang="es-ES" sz="2400" dirty="0" err="1">
                <a:latin typeface="Berlin Sans FB" panose="020E0602020502020306" pitchFamily="34" charset="0"/>
              </a:rPr>
              <a:t>warming</a:t>
            </a:r>
            <a:r>
              <a:rPr lang="es-ES" sz="2400" dirty="0">
                <a:latin typeface="Berlin Sans FB" panose="020E0602020502020306" pitchFamily="34" charset="0"/>
              </a:rPr>
              <a:t>.</a:t>
            </a:r>
          </a:p>
          <a:p>
            <a:pPr algn="just"/>
            <a:r>
              <a:rPr lang="es-ES" sz="2400" dirty="0" err="1">
                <a:latin typeface="Berlin Sans FB" panose="020E0602020502020306" pitchFamily="34" charset="0"/>
              </a:rPr>
              <a:t>This</a:t>
            </a:r>
            <a:r>
              <a:rPr lang="es-ES" sz="2400" dirty="0">
                <a:latin typeface="Berlin Sans FB" panose="020E0602020502020306" pitchFamily="34" charset="0"/>
              </a:rPr>
              <a:t> </a:t>
            </a:r>
            <a:r>
              <a:rPr lang="es-ES" sz="2400" dirty="0" err="1">
                <a:latin typeface="Berlin Sans FB" panose="020E0602020502020306" pitchFamily="34" charset="0"/>
              </a:rPr>
              <a:t>greenhouse</a:t>
            </a:r>
            <a:r>
              <a:rPr lang="es-ES" sz="2400" dirty="0">
                <a:latin typeface="Berlin Sans FB" panose="020E0602020502020306" pitchFamily="34" charset="0"/>
              </a:rPr>
              <a:t> </a:t>
            </a:r>
            <a:r>
              <a:rPr lang="es-ES" sz="2400" dirty="0" err="1">
                <a:latin typeface="Berlin Sans FB" panose="020E0602020502020306" pitchFamily="34" charset="0"/>
              </a:rPr>
              <a:t>effect</a:t>
            </a:r>
            <a:r>
              <a:rPr lang="es-ES" sz="2400" dirty="0">
                <a:latin typeface="Berlin Sans FB" panose="020E0602020502020306" pitchFamily="34" charset="0"/>
              </a:rPr>
              <a:t> </a:t>
            </a:r>
            <a:r>
              <a:rPr lang="es-ES" sz="2400" dirty="0" err="1">
                <a:latin typeface="Berlin Sans FB" panose="020E0602020502020306" pitchFamily="34" charset="0"/>
              </a:rPr>
              <a:t>generates</a:t>
            </a:r>
            <a:r>
              <a:rPr lang="es-ES" sz="2400" dirty="0">
                <a:latin typeface="Berlin Sans FB" panose="020E0602020502020306" pitchFamily="34" charset="0"/>
              </a:rPr>
              <a:t> </a:t>
            </a:r>
            <a:r>
              <a:rPr lang="es-ES" sz="2400" dirty="0" err="1">
                <a:latin typeface="Berlin Sans FB" panose="020E0602020502020306" pitchFamily="34" charset="0"/>
              </a:rPr>
              <a:t>large</a:t>
            </a:r>
            <a:r>
              <a:rPr lang="es-ES" sz="2400" dirty="0">
                <a:latin typeface="Berlin Sans FB" panose="020E0602020502020306" pitchFamily="34" charset="0"/>
              </a:rPr>
              <a:t> </a:t>
            </a:r>
            <a:r>
              <a:rPr lang="es-ES" sz="2400" dirty="0" err="1">
                <a:latin typeface="Berlin Sans FB" panose="020E0602020502020306" pitchFamily="34" charset="0"/>
              </a:rPr>
              <a:t>environmental</a:t>
            </a:r>
            <a:r>
              <a:rPr lang="es-ES" sz="2400" dirty="0">
                <a:latin typeface="Berlin Sans FB" panose="020E0602020502020306" pitchFamily="34" charset="0"/>
              </a:rPr>
              <a:t> </a:t>
            </a:r>
            <a:r>
              <a:rPr lang="es-ES" sz="2400" dirty="0" err="1">
                <a:latin typeface="Berlin Sans FB" panose="020E0602020502020306" pitchFamily="34" charset="0"/>
              </a:rPr>
              <a:t>impacts</a:t>
            </a:r>
            <a:r>
              <a:rPr lang="es-ES" sz="2400" dirty="0">
                <a:latin typeface="Berlin Sans FB" panose="020E0602020502020306" pitchFamily="34" charset="0"/>
              </a:rPr>
              <a:t>, </a:t>
            </a:r>
            <a:r>
              <a:rPr lang="es-ES" sz="2400" dirty="0" err="1">
                <a:latin typeface="Berlin Sans FB" panose="020E0602020502020306" pitchFamily="34" charset="0"/>
              </a:rPr>
              <a:t>such</a:t>
            </a:r>
            <a:r>
              <a:rPr lang="es-ES" sz="2400" dirty="0">
                <a:latin typeface="Berlin Sans FB" panose="020E0602020502020306" pitchFamily="34" charset="0"/>
              </a:rPr>
              <a:t> as sea </a:t>
            </a:r>
            <a:r>
              <a:rPr lang="es-ES" sz="2400" dirty="0" err="1">
                <a:latin typeface="Berlin Sans FB" panose="020E0602020502020306" pitchFamily="34" charset="0"/>
              </a:rPr>
              <a:t>level</a:t>
            </a:r>
            <a:r>
              <a:rPr lang="es-ES" sz="2400" dirty="0">
                <a:latin typeface="Berlin Sans FB" panose="020E0602020502020306" pitchFamily="34" charset="0"/>
              </a:rPr>
              <a:t> </a:t>
            </a:r>
            <a:r>
              <a:rPr lang="es-ES" sz="2400" dirty="0" err="1">
                <a:latin typeface="Berlin Sans FB" panose="020E0602020502020306" pitchFamily="34" charset="0"/>
              </a:rPr>
              <a:t>rise</a:t>
            </a:r>
            <a:r>
              <a:rPr lang="es-ES" sz="2400" dirty="0">
                <a:latin typeface="Berlin Sans FB" panose="020E0602020502020306" pitchFamily="34" charset="0"/>
              </a:rPr>
              <a:t>, more intense </a:t>
            </a:r>
            <a:r>
              <a:rPr lang="es-ES" sz="2400" dirty="0" err="1">
                <a:latin typeface="Berlin Sans FB" panose="020E0602020502020306" pitchFamily="34" charset="0"/>
              </a:rPr>
              <a:t>storms</a:t>
            </a:r>
            <a:r>
              <a:rPr lang="es-ES" sz="2400" dirty="0">
                <a:latin typeface="Berlin Sans FB" panose="020E0602020502020306" pitchFamily="34" charset="0"/>
              </a:rPr>
              <a:t>, </a:t>
            </a:r>
            <a:r>
              <a:rPr lang="es-ES" sz="2400" dirty="0" err="1">
                <a:latin typeface="Berlin Sans FB" panose="020E0602020502020306" pitchFamily="34" charset="0"/>
              </a:rPr>
              <a:t>increased</a:t>
            </a:r>
            <a:r>
              <a:rPr lang="es-ES" sz="2400" dirty="0">
                <a:latin typeface="Berlin Sans FB" panose="020E0602020502020306" pitchFamily="34" charset="0"/>
              </a:rPr>
              <a:t> </a:t>
            </a:r>
            <a:r>
              <a:rPr lang="es-ES" sz="2400" dirty="0" err="1">
                <a:latin typeface="Berlin Sans FB" panose="020E0602020502020306" pitchFamily="34" charset="0"/>
              </a:rPr>
              <a:t>droughts</a:t>
            </a:r>
            <a:r>
              <a:rPr lang="es-ES" sz="2400" dirty="0">
                <a:latin typeface="Berlin Sans FB" panose="020E0602020502020306" pitchFamily="34" charset="0"/>
              </a:rPr>
              <a:t>, </a:t>
            </a:r>
            <a:r>
              <a:rPr lang="es-ES" sz="2400" dirty="0" err="1">
                <a:latin typeface="Berlin Sans FB" panose="020E0602020502020306" pitchFamily="34" charset="0"/>
              </a:rPr>
              <a:t>among</a:t>
            </a:r>
            <a:r>
              <a:rPr lang="es-ES" sz="2400" dirty="0">
                <a:latin typeface="Berlin Sans FB" panose="020E0602020502020306" pitchFamily="34" charset="0"/>
              </a:rPr>
              <a:t> </a:t>
            </a:r>
            <a:r>
              <a:rPr lang="es-ES" sz="2400" dirty="0" err="1">
                <a:latin typeface="Berlin Sans FB" panose="020E0602020502020306" pitchFamily="34" charset="0"/>
              </a:rPr>
              <a:t>others</a:t>
            </a:r>
            <a:r>
              <a:rPr lang="es-ES" sz="2400" dirty="0">
                <a:latin typeface="Berlin Sans FB" panose="020E0602020502020306" pitchFamily="34" charset="0"/>
              </a:rPr>
              <a:t>.</a:t>
            </a:r>
          </a:p>
          <a:p>
            <a:pPr algn="just"/>
            <a:r>
              <a:rPr lang="es-ES" sz="2400" dirty="0">
                <a:latin typeface="Berlin Sans FB" panose="020E0602020502020306" pitchFamily="34" charset="0"/>
              </a:rPr>
              <a:t>CO</a:t>
            </a:r>
            <a:r>
              <a:rPr lang="es-ES" sz="2400" baseline="-25000" dirty="0">
                <a:latin typeface="Berlin Sans FB" panose="020E0602020502020306" pitchFamily="34" charset="0"/>
              </a:rPr>
              <a:t>2</a:t>
            </a:r>
            <a:r>
              <a:rPr lang="es-ES" sz="2400" dirty="0">
                <a:latin typeface="Berlin Sans FB" panose="020E0602020502020306" pitchFamily="34" charset="0"/>
              </a:rPr>
              <a:t> </a:t>
            </a:r>
            <a:r>
              <a:rPr lang="es-ES" sz="2400" dirty="0" err="1">
                <a:latin typeface="Berlin Sans FB" panose="020E0602020502020306" pitchFamily="34" charset="0"/>
              </a:rPr>
              <a:t>also</a:t>
            </a:r>
            <a:r>
              <a:rPr lang="es-ES" sz="2400" dirty="0">
                <a:latin typeface="Berlin Sans FB" panose="020E0602020502020306" pitchFamily="34" charset="0"/>
              </a:rPr>
              <a:t> </a:t>
            </a:r>
            <a:r>
              <a:rPr lang="es-ES" sz="2400" dirty="0" err="1">
                <a:latin typeface="Berlin Sans FB" panose="020E0602020502020306" pitchFamily="34" charset="0"/>
              </a:rPr>
              <a:t>reaches</a:t>
            </a:r>
            <a:r>
              <a:rPr lang="es-ES" sz="2400" dirty="0">
                <a:latin typeface="Berlin Sans FB" panose="020E0602020502020306" pitchFamily="34" charset="0"/>
              </a:rPr>
              <a:t> </a:t>
            </a:r>
            <a:r>
              <a:rPr lang="es-ES" sz="2400" dirty="0" err="1">
                <a:latin typeface="Berlin Sans FB" panose="020E0602020502020306" pitchFamily="34" charset="0"/>
              </a:rPr>
              <a:t>the</a:t>
            </a:r>
            <a:r>
              <a:rPr lang="es-ES" sz="2400" dirty="0">
                <a:latin typeface="Berlin Sans FB" panose="020E0602020502020306" pitchFamily="34" charset="0"/>
              </a:rPr>
              <a:t> </a:t>
            </a:r>
            <a:r>
              <a:rPr lang="es-ES" sz="2400" dirty="0" err="1">
                <a:latin typeface="Berlin Sans FB" panose="020E0602020502020306" pitchFamily="34" charset="0"/>
              </a:rPr>
              <a:t>ocean</a:t>
            </a:r>
            <a:r>
              <a:rPr lang="es-ES" sz="2400" dirty="0">
                <a:latin typeface="Berlin Sans FB" panose="020E0602020502020306" pitchFamily="34" charset="0"/>
              </a:rPr>
              <a:t>, </a:t>
            </a:r>
            <a:r>
              <a:rPr lang="es-ES" sz="2400" dirty="0" err="1">
                <a:latin typeface="Berlin Sans FB" panose="020E0602020502020306" pitchFamily="34" charset="0"/>
              </a:rPr>
              <a:t>increasing</a:t>
            </a:r>
            <a:r>
              <a:rPr lang="es-ES" sz="2400" dirty="0">
                <a:latin typeface="Berlin Sans FB" panose="020E0602020502020306" pitchFamily="34" charset="0"/>
              </a:rPr>
              <a:t> </a:t>
            </a:r>
            <a:r>
              <a:rPr lang="es-ES" sz="2400" dirty="0" err="1">
                <a:latin typeface="Berlin Sans FB" panose="020E0602020502020306" pitchFamily="34" charset="0"/>
              </a:rPr>
              <a:t>water</a:t>
            </a:r>
            <a:r>
              <a:rPr lang="es-ES" sz="2400" dirty="0">
                <a:latin typeface="Berlin Sans FB" panose="020E0602020502020306" pitchFamily="34" charset="0"/>
              </a:rPr>
              <a:t> </a:t>
            </a:r>
            <a:r>
              <a:rPr lang="es-ES" sz="2400" dirty="0" err="1">
                <a:latin typeface="Berlin Sans FB" panose="020E0602020502020306" pitchFamily="34" charset="0"/>
              </a:rPr>
              <a:t>acidification</a:t>
            </a:r>
            <a:r>
              <a:rPr lang="es-ES" sz="2400" dirty="0">
                <a:latin typeface="Berlin Sans FB" panose="020E0602020502020306" pitchFamily="34" charset="0"/>
              </a:rPr>
              <a:t>.</a:t>
            </a:r>
          </a:p>
          <a:p>
            <a:pPr algn="just"/>
            <a:endParaRPr lang="es-ES" sz="2000" i="0" dirty="0">
              <a:effectLst/>
              <a:latin typeface="Berlin Sans FB" panose="020E0602020502020306" pitchFamily="34" charset="0"/>
            </a:endParaRPr>
          </a:p>
          <a:p>
            <a:pPr algn="just"/>
            <a:endParaRPr lang="es-ES" sz="2000" dirty="0">
              <a:latin typeface="Berlin Sans FB" panose="020E0602020502020306" pitchFamily="34" charset="0"/>
            </a:endParaRPr>
          </a:p>
        </p:txBody>
      </p:sp>
    </p:spTree>
    <p:extLst>
      <p:ext uri="{BB962C8B-B14F-4D97-AF65-F5344CB8AC3E}">
        <p14:creationId xmlns:p14="http://schemas.microsoft.com/office/powerpoint/2010/main" val="1994857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D369D21-756B-47F9-90D9-7E977FBA511F}"/>
              </a:ext>
            </a:extLst>
          </p:cNvPr>
          <p:cNvSpPr txBox="1"/>
          <p:nvPr/>
        </p:nvSpPr>
        <p:spPr>
          <a:xfrm>
            <a:off x="161926" y="209698"/>
            <a:ext cx="11753850" cy="4001095"/>
          </a:xfrm>
          <a:prstGeom prst="rect">
            <a:avLst/>
          </a:prstGeom>
          <a:noFill/>
        </p:spPr>
        <p:txBody>
          <a:bodyPr wrap="square">
            <a:spAutoFit/>
          </a:bodyPr>
          <a:lstStyle/>
          <a:p>
            <a:pPr algn="just">
              <a:lnSpc>
                <a:spcPct val="100000"/>
              </a:lnSpc>
              <a:spcBef>
                <a:spcPts val="0"/>
              </a:spcBef>
            </a:pPr>
            <a:r>
              <a:rPr lang="es-ES" sz="1800" b="1" cap="all" dirty="0" err="1">
                <a:solidFill>
                  <a:srgbClr val="00B050"/>
                </a:solidFill>
                <a:latin typeface="Berlin Sans FB" panose="020E0602020502020306" pitchFamily="34" charset="0"/>
              </a:rPr>
              <a:t>Nitrogen</a:t>
            </a:r>
            <a:r>
              <a:rPr lang="es-ES" sz="1800" b="1" cap="all" dirty="0">
                <a:solidFill>
                  <a:srgbClr val="00B050"/>
                </a:solidFill>
                <a:latin typeface="Berlin Sans FB" panose="020E0602020502020306" pitchFamily="34" charset="0"/>
              </a:rPr>
              <a:t> </a:t>
            </a:r>
            <a:r>
              <a:rPr lang="es-ES" sz="1800" b="1" cap="all" dirty="0" err="1">
                <a:solidFill>
                  <a:srgbClr val="00B050"/>
                </a:solidFill>
                <a:latin typeface="Berlin Sans FB" panose="020E0602020502020306" pitchFamily="34" charset="0"/>
              </a:rPr>
              <a:t>dioxide</a:t>
            </a:r>
            <a:r>
              <a:rPr lang="es-ES" sz="1800" b="1" cap="all" dirty="0">
                <a:solidFill>
                  <a:srgbClr val="00B050"/>
                </a:solidFill>
                <a:latin typeface="Berlin Sans FB" panose="020E0602020502020306" pitchFamily="34" charset="0"/>
              </a:rPr>
              <a:t> (NO</a:t>
            </a:r>
            <a:r>
              <a:rPr lang="es-ES" sz="1800" b="1" cap="all" baseline="-25000" dirty="0">
                <a:solidFill>
                  <a:srgbClr val="00B050"/>
                </a:solidFill>
                <a:latin typeface="Berlin Sans FB" panose="020E0602020502020306" pitchFamily="34" charset="0"/>
              </a:rPr>
              <a:t>2</a:t>
            </a:r>
            <a:r>
              <a:rPr lang="es-ES" sz="1800" b="1" cap="all" dirty="0">
                <a:solidFill>
                  <a:srgbClr val="00B050"/>
                </a:solidFill>
                <a:latin typeface="Berlin Sans FB" panose="020E0602020502020306" pitchFamily="34" charset="0"/>
              </a:rPr>
              <a:t>)</a:t>
            </a:r>
          </a:p>
          <a:p>
            <a:pPr algn="just">
              <a:lnSpc>
                <a:spcPct val="100000"/>
              </a:lnSpc>
              <a:spcBef>
                <a:spcPts val="0"/>
              </a:spcBef>
            </a:pPr>
            <a:endParaRPr lang="es-ES" sz="1800" b="1" cap="all" dirty="0">
              <a:solidFill>
                <a:srgbClr val="00B050"/>
              </a:solidFill>
              <a:latin typeface="Berlin Sans FB" panose="020E0602020502020306" pitchFamily="34" charset="0"/>
            </a:endParaRPr>
          </a:p>
          <a:p>
            <a:r>
              <a:rPr lang="es-ES" sz="2000" b="1" dirty="0" err="1">
                <a:latin typeface="Berlin Sans FB" panose="020E0602020502020306" pitchFamily="34" charset="0"/>
              </a:rPr>
              <a:t>Values</a:t>
            </a:r>
            <a:r>
              <a:rPr lang="es-ES" sz="2000" b="1" dirty="0">
                <a:latin typeface="Berlin Sans FB" panose="020E0602020502020306" pitchFamily="34" charset="0"/>
              </a:rPr>
              <a:t> set </a:t>
            </a:r>
            <a:r>
              <a:rPr lang="es-ES" sz="2000" b="1" dirty="0" err="1">
                <a:latin typeface="Berlin Sans FB" panose="020E0602020502020306" pitchFamily="34" charset="0"/>
              </a:rPr>
              <a:t>out</a:t>
            </a:r>
            <a:r>
              <a:rPr lang="es-ES" sz="2000" b="1" dirty="0">
                <a:latin typeface="Berlin Sans FB" panose="020E0602020502020306" pitchFamily="34" charset="0"/>
              </a:rPr>
              <a:t> in </a:t>
            </a:r>
            <a:r>
              <a:rPr lang="es-ES" sz="2000" b="1" dirty="0" err="1">
                <a:latin typeface="Berlin Sans FB" panose="020E0602020502020306" pitchFamily="34" charset="0"/>
              </a:rPr>
              <a:t>the</a:t>
            </a:r>
            <a:r>
              <a:rPr lang="es-ES" sz="2000" b="1" dirty="0">
                <a:latin typeface="Berlin Sans FB" panose="020E0602020502020306" pitchFamily="34" charset="0"/>
              </a:rPr>
              <a:t> </a:t>
            </a:r>
            <a:r>
              <a:rPr lang="es-ES" sz="2000" b="1" dirty="0" err="1">
                <a:latin typeface="Berlin Sans FB" panose="020E0602020502020306" pitchFamily="34" charset="0"/>
              </a:rPr>
              <a:t>Guidelines</a:t>
            </a:r>
            <a:endParaRPr lang="es-ES" sz="2000" dirty="0">
              <a:latin typeface="Berlin Sans FB" panose="020E0602020502020306" pitchFamily="34" charset="0"/>
            </a:endParaRPr>
          </a:p>
          <a:p>
            <a:r>
              <a:rPr lang="es-ES" sz="2000" dirty="0">
                <a:latin typeface="Berlin Sans FB" panose="020E0602020502020306" pitchFamily="34" charset="0"/>
              </a:rPr>
              <a:t>40 µg/m</a:t>
            </a:r>
            <a:r>
              <a:rPr lang="es-ES" sz="2000" baseline="30000" dirty="0">
                <a:latin typeface="Berlin Sans FB" panose="020E0602020502020306" pitchFamily="34" charset="0"/>
              </a:rPr>
              <a:t>3 </a:t>
            </a:r>
            <a:r>
              <a:rPr lang="es-ES" sz="2000" dirty="0" err="1">
                <a:latin typeface="Berlin Sans FB" panose="020E0602020502020306" pitchFamily="34" charset="0"/>
              </a:rPr>
              <a:t>annual</a:t>
            </a:r>
            <a:r>
              <a:rPr lang="es-ES" sz="2000" dirty="0">
                <a:latin typeface="Berlin Sans FB" panose="020E0602020502020306" pitchFamily="34" charset="0"/>
              </a:rPr>
              <a:t> </a:t>
            </a:r>
            <a:r>
              <a:rPr lang="es-ES" sz="2000" dirty="0" err="1">
                <a:latin typeface="Berlin Sans FB" panose="020E0602020502020306" pitchFamily="34" charset="0"/>
              </a:rPr>
              <a:t>average</a:t>
            </a:r>
            <a:r>
              <a:rPr lang="es-ES" sz="2000" dirty="0">
                <a:latin typeface="Berlin Sans FB" panose="020E0602020502020306" pitchFamily="34" charset="0"/>
              </a:rPr>
              <a:t> - 200 µg/m3 </a:t>
            </a:r>
            <a:r>
              <a:rPr lang="es-ES" sz="2000" dirty="0" err="1">
                <a:latin typeface="Berlin Sans FB" panose="020E0602020502020306" pitchFamily="34" charset="0"/>
              </a:rPr>
              <a:t>average</a:t>
            </a:r>
            <a:r>
              <a:rPr lang="es-ES" sz="2000" dirty="0">
                <a:latin typeface="Berlin Sans FB" panose="020E0602020502020306" pitchFamily="34" charset="0"/>
              </a:rPr>
              <a:t> in 1h</a:t>
            </a:r>
          </a:p>
          <a:p>
            <a:r>
              <a:rPr lang="es-ES" sz="2000" dirty="0">
                <a:latin typeface="Berlin Sans FB" panose="020E0602020502020306" pitchFamily="34" charset="0"/>
              </a:rPr>
              <a:t> </a:t>
            </a:r>
          </a:p>
          <a:p>
            <a:r>
              <a:rPr lang="es-ES" sz="2000" dirty="0" err="1">
                <a:latin typeface="Berlin Sans FB" panose="020E0602020502020306" pitchFamily="34" charset="0"/>
              </a:rPr>
              <a:t>The</a:t>
            </a:r>
            <a:r>
              <a:rPr lang="es-ES" sz="2000" dirty="0">
                <a:latin typeface="Berlin Sans FB" panose="020E0602020502020306" pitchFamily="34" charset="0"/>
              </a:rPr>
              <a:t> </a:t>
            </a:r>
            <a:r>
              <a:rPr lang="es-ES" sz="2000" dirty="0" err="1">
                <a:latin typeface="Berlin Sans FB" panose="020E0602020502020306" pitchFamily="34" charset="0"/>
              </a:rPr>
              <a:t>main</a:t>
            </a:r>
            <a:r>
              <a:rPr lang="es-ES" sz="2000" dirty="0">
                <a:latin typeface="Berlin Sans FB" panose="020E0602020502020306" pitchFamily="34" charset="0"/>
              </a:rPr>
              <a:t> </a:t>
            </a:r>
            <a:r>
              <a:rPr lang="es-ES" sz="2000" dirty="0" err="1">
                <a:latin typeface="Berlin Sans FB" panose="020E0602020502020306" pitchFamily="34" charset="0"/>
              </a:rPr>
              <a:t>sources</a:t>
            </a:r>
            <a:r>
              <a:rPr lang="es-ES" sz="2000" dirty="0">
                <a:latin typeface="Berlin Sans FB" panose="020E0602020502020306" pitchFamily="34" charset="0"/>
              </a:rPr>
              <a:t> </a:t>
            </a:r>
            <a:r>
              <a:rPr lang="es-ES" sz="2000" dirty="0" err="1">
                <a:latin typeface="Berlin Sans FB" panose="020E0602020502020306" pitchFamily="34" charset="0"/>
              </a:rPr>
              <a:t>of</a:t>
            </a:r>
            <a:r>
              <a:rPr lang="es-ES" sz="2000" dirty="0">
                <a:latin typeface="Berlin Sans FB" panose="020E0602020502020306" pitchFamily="34" charset="0"/>
              </a:rPr>
              <a:t> </a:t>
            </a:r>
            <a:r>
              <a:rPr lang="es-ES" sz="2000" dirty="0" err="1">
                <a:latin typeface="Berlin Sans FB" panose="020E0602020502020306" pitchFamily="34" charset="0"/>
              </a:rPr>
              <a:t>anthropogenic</a:t>
            </a:r>
            <a:r>
              <a:rPr lang="es-ES" sz="2000" dirty="0">
                <a:latin typeface="Berlin Sans FB" panose="020E0602020502020306" pitchFamily="34" charset="0"/>
              </a:rPr>
              <a:t> </a:t>
            </a:r>
            <a:r>
              <a:rPr lang="es-ES" sz="2000" dirty="0" err="1">
                <a:latin typeface="Berlin Sans FB" panose="020E0602020502020306" pitchFamily="34" charset="0"/>
              </a:rPr>
              <a:t>emissions</a:t>
            </a:r>
            <a:r>
              <a:rPr lang="es-ES" sz="2000" dirty="0">
                <a:latin typeface="Berlin Sans FB" panose="020E0602020502020306" pitchFamily="34" charset="0"/>
              </a:rPr>
              <a:t> </a:t>
            </a:r>
            <a:r>
              <a:rPr lang="es-ES" sz="2000" dirty="0" err="1">
                <a:latin typeface="Berlin Sans FB" panose="020E0602020502020306" pitchFamily="34" charset="0"/>
              </a:rPr>
              <a:t>of</a:t>
            </a:r>
            <a:r>
              <a:rPr lang="es-ES" sz="2000" dirty="0">
                <a:latin typeface="Berlin Sans FB" panose="020E0602020502020306" pitchFamily="34" charset="0"/>
              </a:rPr>
              <a:t> NO2</a:t>
            </a:r>
            <a:r>
              <a:rPr lang="es-ES" sz="2000" baseline="-25000" dirty="0">
                <a:latin typeface="Berlin Sans FB" panose="020E0602020502020306" pitchFamily="34" charset="0"/>
              </a:rPr>
              <a:t> </a:t>
            </a:r>
            <a:r>
              <a:rPr lang="es-ES" sz="2000" dirty="0">
                <a:latin typeface="Berlin Sans FB" panose="020E0602020502020306" pitchFamily="34" charset="0"/>
              </a:rPr>
              <a:t>are </a:t>
            </a:r>
            <a:r>
              <a:rPr lang="es-ES" sz="2000" dirty="0" err="1">
                <a:latin typeface="Berlin Sans FB" panose="020E0602020502020306" pitchFamily="34" charset="0"/>
              </a:rPr>
              <a:t>combustion</a:t>
            </a:r>
            <a:r>
              <a:rPr lang="es-ES" sz="2000" dirty="0">
                <a:latin typeface="Berlin Sans FB" panose="020E0602020502020306" pitchFamily="34" charset="0"/>
              </a:rPr>
              <a:t> </a:t>
            </a:r>
            <a:r>
              <a:rPr lang="es-ES" sz="2000" dirty="0" err="1">
                <a:latin typeface="Berlin Sans FB" panose="020E0602020502020306" pitchFamily="34" charset="0"/>
              </a:rPr>
              <a:t>processes</a:t>
            </a:r>
            <a:r>
              <a:rPr lang="es-ES" sz="2000" dirty="0">
                <a:latin typeface="Berlin Sans FB" panose="020E0602020502020306" pitchFamily="34" charset="0"/>
              </a:rPr>
              <a:t> (</a:t>
            </a:r>
            <a:r>
              <a:rPr lang="es-ES" sz="2000" dirty="0" err="1">
                <a:latin typeface="Berlin Sans FB" panose="020E0602020502020306" pitchFamily="34" charset="0"/>
              </a:rPr>
              <a:t>heating</a:t>
            </a:r>
            <a:r>
              <a:rPr lang="es-ES" sz="2000" dirty="0">
                <a:latin typeface="Berlin Sans FB" panose="020E0602020502020306" pitchFamily="34" charset="0"/>
              </a:rPr>
              <a:t>, </a:t>
            </a:r>
            <a:r>
              <a:rPr lang="es-ES" sz="2000" dirty="0" err="1">
                <a:latin typeface="Berlin Sans FB" panose="020E0602020502020306" pitchFamily="34" charset="0"/>
              </a:rPr>
              <a:t>electricity</a:t>
            </a:r>
            <a:r>
              <a:rPr lang="es-ES" sz="2000" dirty="0">
                <a:latin typeface="Berlin Sans FB" panose="020E0602020502020306" pitchFamily="34" charset="0"/>
              </a:rPr>
              <a:t> </a:t>
            </a:r>
            <a:r>
              <a:rPr lang="es-ES" sz="2000" dirty="0" err="1">
                <a:latin typeface="Berlin Sans FB" panose="020E0602020502020306" pitchFamily="34" charset="0"/>
              </a:rPr>
              <a:t>generation</a:t>
            </a:r>
            <a:r>
              <a:rPr lang="es-ES" sz="2000" dirty="0">
                <a:latin typeface="Berlin Sans FB" panose="020E0602020502020306" pitchFamily="34" charset="0"/>
              </a:rPr>
              <a:t> and motor </a:t>
            </a:r>
            <a:r>
              <a:rPr lang="es-ES" sz="2000" dirty="0" err="1">
                <a:latin typeface="Berlin Sans FB" panose="020E0602020502020306" pitchFamily="34" charset="0"/>
              </a:rPr>
              <a:t>vehicles</a:t>
            </a:r>
            <a:r>
              <a:rPr lang="es-ES" sz="2000" dirty="0">
                <a:latin typeface="Berlin Sans FB" panose="020E0602020502020306" pitchFamily="34" charset="0"/>
              </a:rPr>
              <a:t> and </a:t>
            </a:r>
            <a:r>
              <a:rPr lang="es-ES" sz="2000" dirty="0" err="1">
                <a:latin typeface="Berlin Sans FB" panose="020E0602020502020306" pitchFamily="34" charset="0"/>
              </a:rPr>
              <a:t>ships</a:t>
            </a:r>
            <a:r>
              <a:rPr lang="es-ES" sz="2000" dirty="0">
                <a:latin typeface="Berlin Sans FB" panose="020E0602020502020306" pitchFamily="34" charset="0"/>
              </a:rPr>
              <a:t>).</a:t>
            </a:r>
          </a:p>
          <a:p>
            <a:pPr algn="just">
              <a:lnSpc>
                <a:spcPct val="100000"/>
              </a:lnSpc>
              <a:spcBef>
                <a:spcPts val="0"/>
              </a:spcBef>
            </a:pPr>
            <a:endParaRPr lang="es-ES" sz="1800" dirty="0">
              <a:latin typeface="Berlin Sans FB" panose="020E0602020502020306" pitchFamily="34" charset="0"/>
            </a:endParaRPr>
          </a:p>
          <a:p>
            <a:r>
              <a:rPr lang="es-ES" sz="2000" b="1" dirty="0" err="1">
                <a:latin typeface="Berlin Sans FB" panose="020E0602020502020306" pitchFamily="34" charset="0"/>
              </a:rPr>
              <a:t>Health</a:t>
            </a:r>
            <a:r>
              <a:rPr lang="es-ES" sz="2000" b="1" dirty="0">
                <a:latin typeface="Berlin Sans FB" panose="020E0602020502020306" pitchFamily="34" charset="0"/>
              </a:rPr>
              <a:t> and </a:t>
            </a:r>
            <a:r>
              <a:rPr lang="es-ES" sz="2000" b="1" dirty="0" err="1">
                <a:latin typeface="Berlin Sans FB" panose="020E0602020502020306" pitchFamily="34" charset="0"/>
              </a:rPr>
              <a:t>environmental</a:t>
            </a:r>
            <a:r>
              <a:rPr lang="es-ES" sz="2000" b="1" dirty="0">
                <a:latin typeface="Berlin Sans FB" panose="020E0602020502020306" pitchFamily="34" charset="0"/>
              </a:rPr>
              <a:t> </a:t>
            </a:r>
            <a:r>
              <a:rPr lang="es-ES" sz="2000" b="1" dirty="0" err="1">
                <a:latin typeface="Berlin Sans FB" panose="020E0602020502020306" pitchFamily="34" charset="0"/>
              </a:rPr>
              <a:t>effects</a:t>
            </a:r>
            <a:endParaRPr lang="es-ES" dirty="0">
              <a:latin typeface="Berlin Sans FB" panose="020E0602020502020306" pitchFamily="34" charset="0"/>
            </a:endParaRPr>
          </a:p>
          <a:p>
            <a:pPr algn="just"/>
            <a:r>
              <a:rPr lang="es-ES" sz="2000" dirty="0" err="1">
                <a:latin typeface="Berlin Sans FB" panose="020E0602020502020306" pitchFamily="34" charset="0"/>
              </a:rPr>
              <a:t>Studies</a:t>
            </a:r>
            <a:r>
              <a:rPr lang="es-ES" sz="2000" dirty="0">
                <a:latin typeface="Berlin Sans FB" panose="020E0602020502020306" pitchFamily="34" charset="0"/>
              </a:rPr>
              <a:t> </a:t>
            </a:r>
            <a:r>
              <a:rPr lang="es-ES" sz="2000" dirty="0" err="1">
                <a:latin typeface="Berlin Sans FB" panose="020E0602020502020306" pitchFamily="34" charset="0"/>
              </a:rPr>
              <a:t>have</a:t>
            </a:r>
            <a:r>
              <a:rPr lang="es-ES" sz="2000" dirty="0">
                <a:latin typeface="Berlin Sans FB" panose="020E0602020502020306" pitchFamily="34" charset="0"/>
              </a:rPr>
              <a:t> </a:t>
            </a:r>
            <a:r>
              <a:rPr lang="es-ES" sz="2000" dirty="0" err="1">
                <a:latin typeface="Berlin Sans FB" panose="020E0602020502020306" pitchFamily="34" charset="0"/>
              </a:rPr>
              <a:t>shown</a:t>
            </a:r>
            <a:r>
              <a:rPr lang="es-ES" sz="2000" dirty="0">
                <a:latin typeface="Berlin Sans FB" panose="020E0602020502020306" pitchFamily="34" charset="0"/>
              </a:rPr>
              <a:t> </a:t>
            </a:r>
            <a:r>
              <a:rPr lang="es-ES" sz="2000" dirty="0" err="1">
                <a:latin typeface="Berlin Sans FB" panose="020E0602020502020306" pitchFamily="34" charset="0"/>
              </a:rPr>
              <a:t>that</a:t>
            </a:r>
            <a:r>
              <a:rPr lang="es-ES" sz="2000" dirty="0">
                <a:latin typeface="Berlin Sans FB" panose="020E0602020502020306" pitchFamily="34" charset="0"/>
              </a:rPr>
              <a:t> </a:t>
            </a:r>
            <a:r>
              <a:rPr lang="es-ES" sz="2000" dirty="0" err="1">
                <a:latin typeface="Berlin Sans FB" panose="020E0602020502020306" pitchFamily="34" charset="0"/>
              </a:rPr>
              <a:t>the</a:t>
            </a:r>
            <a:r>
              <a:rPr lang="es-ES" sz="2000" dirty="0">
                <a:latin typeface="Berlin Sans FB" panose="020E0602020502020306" pitchFamily="34" charset="0"/>
              </a:rPr>
              <a:t> </a:t>
            </a:r>
            <a:r>
              <a:rPr lang="es-ES" sz="2000" dirty="0" err="1">
                <a:latin typeface="Berlin Sans FB" panose="020E0602020502020306" pitchFamily="34" charset="0"/>
              </a:rPr>
              <a:t>symptoms</a:t>
            </a:r>
            <a:r>
              <a:rPr lang="es-ES" sz="2000" dirty="0">
                <a:latin typeface="Berlin Sans FB" panose="020E0602020502020306" pitchFamily="34" charset="0"/>
              </a:rPr>
              <a:t> </a:t>
            </a:r>
            <a:r>
              <a:rPr lang="es-ES" sz="2000" dirty="0" err="1">
                <a:latin typeface="Berlin Sans FB" panose="020E0602020502020306" pitchFamily="34" charset="0"/>
              </a:rPr>
              <a:t>of</a:t>
            </a:r>
            <a:r>
              <a:rPr lang="es-ES" sz="2000" dirty="0">
                <a:latin typeface="Berlin Sans FB" panose="020E0602020502020306" pitchFamily="34" charset="0"/>
              </a:rPr>
              <a:t> </a:t>
            </a:r>
            <a:r>
              <a:rPr lang="es-ES" sz="2000" dirty="0" err="1">
                <a:latin typeface="Berlin Sans FB" panose="020E0602020502020306" pitchFamily="34" charset="0"/>
              </a:rPr>
              <a:t>bronchitis</a:t>
            </a:r>
            <a:r>
              <a:rPr lang="es-ES" sz="2000" dirty="0">
                <a:latin typeface="Berlin Sans FB" panose="020E0602020502020306" pitchFamily="34" charset="0"/>
              </a:rPr>
              <a:t> in </a:t>
            </a:r>
            <a:r>
              <a:rPr lang="es-ES" sz="2000" dirty="0" err="1">
                <a:latin typeface="Berlin Sans FB" panose="020E0602020502020306" pitchFamily="34" charset="0"/>
              </a:rPr>
              <a:t>asthmatic</a:t>
            </a:r>
            <a:r>
              <a:rPr lang="es-ES" sz="2000" dirty="0">
                <a:latin typeface="Berlin Sans FB" panose="020E0602020502020306" pitchFamily="34" charset="0"/>
              </a:rPr>
              <a:t> </a:t>
            </a:r>
            <a:r>
              <a:rPr lang="es-ES" sz="2000" dirty="0" err="1">
                <a:latin typeface="Berlin Sans FB" panose="020E0602020502020306" pitchFamily="34" charset="0"/>
              </a:rPr>
              <a:t>children</a:t>
            </a:r>
            <a:r>
              <a:rPr lang="es-ES" sz="2000" dirty="0">
                <a:latin typeface="Berlin Sans FB" panose="020E0602020502020306" pitchFamily="34" charset="0"/>
              </a:rPr>
              <a:t> </a:t>
            </a:r>
            <a:r>
              <a:rPr lang="es-ES" sz="2000" dirty="0" err="1">
                <a:latin typeface="Berlin Sans FB" panose="020E0602020502020306" pitchFamily="34" charset="0"/>
              </a:rPr>
              <a:t>increase</a:t>
            </a:r>
            <a:r>
              <a:rPr lang="es-ES" sz="2000" dirty="0">
                <a:latin typeface="Berlin Sans FB" panose="020E0602020502020306" pitchFamily="34" charset="0"/>
              </a:rPr>
              <a:t> in </a:t>
            </a:r>
            <a:r>
              <a:rPr lang="es-ES" sz="2000" dirty="0" err="1">
                <a:latin typeface="Berlin Sans FB" panose="020E0602020502020306" pitchFamily="34" charset="0"/>
              </a:rPr>
              <a:t>relation</a:t>
            </a:r>
            <a:r>
              <a:rPr lang="es-ES" sz="2000" dirty="0">
                <a:latin typeface="Berlin Sans FB" panose="020E0602020502020306" pitchFamily="34" charset="0"/>
              </a:rPr>
              <a:t> </a:t>
            </a:r>
            <a:r>
              <a:rPr lang="es-ES" sz="2000" dirty="0" err="1">
                <a:latin typeface="Berlin Sans FB" panose="020E0602020502020306" pitchFamily="34" charset="0"/>
              </a:rPr>
              <a:t>to</a:t>
            </a:r>
            <a:r>
              <a:rPr lang="es-ES" sz="2000" dirty="0">
                <a:latin typeface="Berlin Sans FB" panose="020E0602020502020306" pitchFamily="34" charset="0"/>
              </a:rPr>
              <a:t> </a:t>
            </a:r>
            <a:r>
              <a:rPr lang="es-ES" sz="2000" dirty="0" err="1">
                <a:latin typeface="Berlin Sans FB" panose="020E0602020502020306" pitchFamily="34" charset="0"/>
              </a:rPr>
              <a:t>prolonged</a:t>
            </a:r>
            <a:r>
              <a:rPr lang="es-ES" sz="2000" dirty="0">
                <a:latin typeface="Berlin Sans FB" panose="020E0602020502020306" pitchFamily="34" charset="0"/>
              </a:rPr>
              <a:t> </a:t>
            </a:r>
            <a:r>
              <a:rPr lang="es-ES" sz="2000" dirty="0" err="1">
                <a:latin typeface="Berlin Sans FB" panose="020E0602020502020306" pitchFamily="34" charset="0"/>
              </a:rPr>
              <a:t>exposure</a:t>
            </a:r>
            <a:r>
              <a:rPr lang="es-ES" sz="2000" dirty="0">
                <a:latin typeface="Berlin Sans FB" panose="020E0602020502020306" pitchFamily="34" charset="0"/>
              </a:rPr>
              <a:t> </a:t>
            </a:r>
            <a:r>
              <a:rPr lang="es-ES" sz="2000" dirty="0" err="1">
                <a:latin typeface="Berlin Sans FB" panose="020E0602020502020306" pitchFamily="34" charset="0"/>
              </a:rPr>
              <a:t>to</a:t>
            </a:r>
            <a:r>
              <a:rPr lang="es-ES" sz="2000" dirty="0">
                <a:latin typeface="Berlin Sans FB" panose="020E0602020502020306" pitchFamily="34" charset="0"/>
              </a:rPr>
              <a:t> </a:t>
            </a:r>
            <a:r>
              <a:rPr lang="es-ES" sz="2000" dirty="0" err="1">
                <a:latin typeface="Berlin Sans FB" panose="020E0602020502020306" pitchFamily="34" charset="0"/>
              </a:rPr>
              <a:t>this</a:t>
            </a:r>
            <a:r>
              <a:rPr lang="es-ES" sz="2000" dirty="0">
                <a:latin typeface="Berlin Sans FB" panose="020E0602020502020306" pitchFamily="34" charset="0"/>
              </a:rPr>
              <a:t> </a:t>
            </a:r>
            <a:r>
              <a:rPr lang="es-ES" sz="2000" dirty="0" err="1">
                <a:latin typeface="Berlin Sans FB" panose="020E0602020502020306" pitchFamily="34" charset="0"/>
              </a:rPr>
              <a:t>contaminant</a:t>
            </a:r>
            <a:r>
              <a:rPr lang="es-ES" sz="2000" dirty="0">
                <a:latin typeface="Berlin Sans FB" panose="020E0602020502020306" pitchFamily="34" charset="0"/>
              </a:rPr>
              <a:t>, as </a:t>
            </a:r>
            <a:r>
              <a:rPr lang="es-ES" sz="2000" dirty="0" err="1">
                <a:latin typeface="Berlin Sans FB" panose="020E0602020502020306" pitchFamily="34" charset="0"/>
              </a:rPr>
              <a:t>well</a:t>
            </a:r>
            <a:r>
              <a:rPr lang="es-ES" sz="2000" dirty="0">
                <a:latin typeface="Berlin Sans FB" panose="020E0602020502020306" pitchFamily="34" charset="0"/>
              </a:rPr>
              <a:t> as a </a:t>
            </a:r>
            <a:r>
              <a:rPr lang="es-ES" sz="2000" dirty="0" err="1">
                <a:latin typeface="Berlin Sans FB" panose="020E0602020502020306" pitchFamily="34" charset="0"/>
              </a:rPr>
              <a:t>decrease</a:t>
            </a:r>
            <a:r>
              <a:rPr lang="es-ES" sz="2000" dirty="0">
                <a:latin typeface="Berlin Sans FB" panose="020E0602020502020306" pitchFamily="34" charset="0"/>
              </a:rPr>
              <a:t> in </a:t>
            </a:r>
            <a:r>
              <a:rPr lang="es-ES" sz="2000" dirty="0" err="1">
                <a:latin typeface="Berlin Sans FB" panose="020E0602020502020306" pitchFamily="34" charset="0"/>
              </a:rPr>
              <a:t>the</a:t>
            </a:r>
            <a:r>
              <a:rPr lang="es-ES" sz="2000" dirty="0">
                <a:latin typeface="Berlin Sans FB" panose="020E0602020502020306" pitchFamily="34" charset="0"/>
              </a:rPr>
              <a:t> </a:t>
            </a:r>
            <a:r>
              <a:rPr lang="es-ES" sz="2000" dirty="0" err="1">
                <a:latin typeface="Berlin Sans FB" panose="020E0602020502020306" pitchFamily="34" charset="0"/>
              </a:rPr>
              <a:t>development</a:t>
            </a:r>
            <a:r>
              <a:rPr lang="es-ES" sz="2000" dirty="0">
                <a:latin typeface="Berlin Sans FB" panose="020E0602020502020306" pitchFamily="34" charset="0"/>
              </a:rPr>
              <a:t> </a:t>
            </a:r>
            <a:r>
              <a:rPr lang="es-ES" sz="2000" dirty="0" err="1">
                <a:latin typeface="Berlin Sans FB" panose="020E0602020502020306" pitchFamily="34" charset="0"/>
              </a:rPr>
              <a:t>of</a:t>
            </a:r>
            <a:r>
              <a:rPr lang="es-ES" sz="2000" dirty="0">
                <a:latin typeface="Berlin Sans FB" panose="020E0602020502020306" pitchFamily="34" charset="0"/>
              </a:rPr>
              <a:t> </a:t>
            </a:r>
            <a:r>
              <a:rPr lang="es-ES" sz="2000" dirty="0" err="1">
                <a:latin typeface="Berlin Sans FB" panose="020E0602020502020306" pitchFamily="34" charset="0"/>
              </a:rPr>
              <a:t>lung</a:t>
            </a:r>
            <a:r>
              <a:rPr lang="es-ES" sz="2000" dirty="0">
                <a:latin typeface="Berlin Sans FB" panose="020E0602020502020306" pitchFamily="34" charset="0"/>
              </a:rPr>
              <a:t> </a:t>
            </a:r>
            <a:r>
              <a:rPr lang="es-ES" sz="2000" dirty="0" err="1">
                <a:latin typeface="Berlin Sans FB" panose="020E0602020502020306" pitchFamily="34" charset="0"/>
              </a:rPr>
              <a:t>function</a:t>
            </a:r>
            <a:r>
              <a:rPr lang="es-ES" sz="2000" dirty="0">
                <a:latin typeface="Berlin Sans FB" panose="020E0602020502020306" pitchFamily="34" charset="0"/>
              </a:rPr>
              <a:t>.</a:t>
            </a:r>
          </a:p>
          <a:p>
            <a:pPr algn="just"/>
            <a:r>
              <a:rPr lang="es-ES" sz="2000" dirty="0">
                <a:latin typeface="Berlin Sans FB" panose="020E0602020502020306" pitchFamily="34" charset="0"/>
              </a:rPr>
              <a:t>As </a:t>
            </a:r>
            <a:r>
              <a:rPr lang="es-ES" sz="2000" dirty="0" err="1">
                <a:latin typeface="Berlin Sans FB" panose="020E0602020502020306" pitchFamily="34" charset="0"/>
              </a:rPr>
              <a:t>for</a:t>
            </a:r>
            <a:r>
              <a:rPr lang="es-ES" sz="2000" dirty="0">
                <a:latin typeface="Berlin Sans FB" panose="020E0602020502020306" pitchFamily="34" charset="0"/>
              </a:rPr>
              <a:t> </a:t>
            </a:r>
            <a:r>
              <a:rPr lang="es-ES" sz="2000" dirty="0" err="1">
                <a:latin typeface="Berlin Sans FB" panose="020E0602020502020306" pitchFamily="34" charset="0"/>
              </a:rPr>
              <a:t>the</a:t>
            </a:r>
            <a:r>
              <a:rPr lang="es-ES" sz="2000" dirty="0">
                <a:latin typeface="Berlin Sans FB" panose="020E0602020502020306" pitchFamily="34" charset="0"/>
              </a:rPr>
              <a:t> </a:t>
            </a:r>
            <a:r>
              <a:rPr lang="es-ES" sz="2000" dirty="0" err="1">
                <a:latin typeface="Berlin Sans FB" panose="020E0602020502020306" pitchFamily="34" charset="0"/>
              </a:rPr>
              <a:t>environment</a:t>
            </a:r>
            <a:r>
              <a:rPr lang="es-ES" sz="2000" dirty="0">
                <a:latin typeface="Berlin Sans FB" panose="020E0602020502020306" pitchFamily="34" charset="0"/>
              </a:rPr>
              <a:t>, </a:t>
            </a:r>
            <a:r>
              <a:rPr lang="es-ES" sz="2000" dirty="0" err="1">
                <a:latin typeface="Berlin Sans FB" panose="020E0602020502020306" pitchFamily="34" charset="0"/>
              </a:rPr>
              <a:t>nitrogen</a:t>
            </a:r>
            <a:r>
              <a:rPr lang="es-ES" sz="2000" dirty="0">
                <a:latin typeface="Berlin Sans FB" panose="020E0602020502020306" pitchFamily="34" charset="0"/>
              </a:rPr>
              <a:t> </a:t>
            </a:r>
            <a:r>
              <a:rPr lang="es-ES" sz="2000" dirty="0" err="1">
                <a:latin typeface="Berlin Sans FB" panose="020E0602020502020306" pitchFamily="34" charset="0"/>
              </a:rPr>
              <a:t>dioxide</a:t>
            </a:r>
            <a:r>
              <a:rPr lang="es-ES" sz="2000" dirty="0">
                <a:latin typeface="Berlin Sans FB" panose="020E0602020502020306" pitchFamily="34" charset="0"/>
              </a:rPr>
              <a:t> (NO</a:t>
            </a:r>
            <a:r>
              <a:rPr lang="es-ES" sz="2000" baseline="-25000" dirty="0">
                <a:latin typeface="Berlin Sans FB" panose="020E0602020502020306" pitchFamily="34" charset="0"/>
              </a:rPr>
              <a:t>2</a:t>
            </a:r>
            <a:r>
              <a:rPr lang="es-ES" sz="2000" dirty="0">
                <a:latin typeface="Berlin Sans FB" panose="020E0602020502020306" pitchFamily="34" charset="0"/>
              </a:rPr>
              <a:t>) </a:t>
            </a:r>
            <a:r>
              <a:rPr lang="es-ES" sz="2000" dirty="0" err="1">
                <a:latin typeface="Berlin Sans FB" panose="020E0602020502020306" pitchFamily="34" charset="0"/>
              </a:rPr>
              <a:t>is</a:t>
            </a:r>
            <a:r>
              <a:rPr lang="es-ES" sz="2000" dirty="0">
                <a:latin typeface="Berlin Sans FB" panose="020E0602020502020306" pitchFamily="34" charset="0"/>
              </a:rPr>
              <a:t> </a:t>
            </a:r>
            <a:r>
              <a:rPr lang="es-ES" sz="2000" dirty="0" err="1">
                <a:latin typeface="Berlin Sans FB" panose="020E0602020502020306" pitchFamily="34" charset="0"/>
              </a:rPr>
              <a:t>one</a:t>
            </a:r>
            <a:r>
              <a:rPr lang="es-ES" sz="2000" dirty="0">
                <a:latin typeface="Berlin Sans FB" panose="020E0602020502020306" pitchFamily="34" charset="0"/>
              </a:rPr>
              <a:t> </a:t>
            </a:r>
            <a:r>
              <a:rPr lang="es-ES" sz="2000" dirty="0" err="1">
                <a:latin typeface="Berlin Sans FB" panose="020E0602020502020306" pitchFamily="34" charset="0"/>
              </a:rPr>
              <a:t>of</a:t>
            </a:r>
            <a:r>
              <a:rPr lang="es-ES" sz="2000" dirty="0">
                <a:latin typeface="Berlin Sans FB" panose="020E0602020502020306" pitchFamily="34" charset="0"/>
              </a:rPr>
              <a:t> </a:t>
            </a:r>
            <a:r>
              <a:rPr lang="es-ES" sz="2000" dirty="0" err="1">
                <a:latin typeface="Berlin Sans FB" panose="020E0602020502020306" pitchFamily="34" charset="0"/>
              </a:rPr>
              <a:t>the</a:t>
            </a:r>
            <a:r>
              <a:rPr lang="es-ES" sz="2000" dirty="0">
                <a:latin typeface="Berlin Sans FB" panose="020E0602020502020306" pitchFamily="34" charset="0"/>
              </a:rPr>
              <a:t> causes </a:t>
            </a:r>
            <a:r>
              <a:rPr lang="es-ES" sz="2000" dirty="0" err="1">
                <a:latin typeface="Berlin Sans FB" panose="020E0602020502020306" pitchFamily="34" charset="0"/>
              </a:rPr>
              <a:t>of</a:t>
            </a:r>
            <a:r>
              <a:rPr lang="es-ES" sz="2000" dirty="0">
                <a:latin typeface="Berlin Sans FB" panose="020E0602020502020306" pitchFamily="34" charset="0"/>
              </a:rPr>
              <a:t> </a:t>
            </a:r>
            <a:r>
              <a:rPr lang="es-ES" sz="2000" dirty="0" err="1">
                <a:latin typeface="Berlin Sans FB" panose="020E0602020502020306" pitchFamily="34" charset="0"/>
              </a:rPr>
              <a:t>the</a:t>
            </a:r>
            <a:r>
              <a:rPr lang="es-ES" sz="2000" dirty="0">
                <a:latin typeface="Berlin Sans FB" panose="020E0602020502020306" pitchFamily="34" charset="0"/>
              </a:rPr>
              <a:t> </a:t>
            </a:r>
            <a:r>
              <a:rPr lang="es-ES" sz="2000" dirty="0" err="1">
                <a:latin typeface="Berlin Sans FB" panose="020E0602020502020306" pitchFamily="34" charset="0"/>
              </a:rPr>
              <a:t>famous</a:t>
            </a:r>
            <a:r>
              <a:rPr lang="es-ES" sz="2000" dirty="0">
                <a:latin typeface="Berlin Sans FB" panose="020E0602020502020306" pitchFamily="34" charset="0"/>
              </a:rPr>
              <a:t> </a:t>
            </a:r>
            <a:r>
              <a:rPr lang="es-ES" sz="2000" dirty="0" err="1">
                <a:latin typeface="Berlin Sans FB" panose="020E0602020502020306" pitchFamily="34" charset="0"/>
              </a:rPr>
              <a:t>acid</a:t>
            </a:r>
            <a:r>
              <a:rPr lang="es-ES" sz="2000" dirty="0">
                <a:latin typeface="Berlin Sans FB" panose="020E0602020502020306" pitchFamily="34" charset="0"/>
              </a:rPr>
              <a:t> rain, </a:t>
            </a:r>
            <a:r>
              <a:rPr lang="es-ES" sz="2000" dirty="0" err="1">
                <a:latin typeface="Berlin Sans FB" panose="020E0602020502020306" pitchFamily="34" charset="0"/>
              </a:rPr>
              <a:t>since</a:t>
            </a:r>
            <a:r>
              <a:rPr lang="es-ES" sz="2000" dirty="0">
                <a:latin typeface="Berlin Sans FB" panose="020E0602020502020306" pitchFamily="34" charset="0"/>
              </a:rPr>
              <a:t> </a:t>
            </a:r>
            <a:r>
              <a:rPr lang="es-ES" sz="2000" dirty="0" err="1">
                <a:latin typeface="Berlin Sans FB" panose="020E0602020502020306" pitchFamily="34" charset="0"/>
              </a:rPr>
              <a:t>reacting</a:t>
            </a:r>
            <a:r>
              <a:rPr lang="es-ES" sz="2000" dirty="0">
                <a:latin typeface="Berlin Sans FB" panose="020E0602020502020306" pitchFamily="34" charset="0"/>
              </a:rPr>
              <a:t> </a:t>
            </a:r>
            <a:r>
              <a:rPr lang="es-ES" sz="2000" dirty="0" err="1">
                <a:latin typeface="Berlin Sans FB" panose="020E0602020502020306" pitchFamily="34" charset="0"/>
              </a:rPr>
              <a:t>with</a:t>
            </a:r>
            <a:r>
              <a:rPr lang="es-ES" sz="2000" dirty="0">
                <a:latin typeface="Berlin Sans FB" panose="020E0602020502020306" pitchFamily="34" charset="0"/>
              </a:rPr>
              <a:t> </a:t>
            </a:r>
            <a:r>
              <a:rPr lang="es-ES" sz="2000" dirty="0" err="1">
                <a:latin typeface="Berlin Sans FB" panose="020E0602020502020306" pitchFamily="34" charset="0"/>
              </a:rPr>
              <a:t>water</a:t>
            </a:r>
            <a:r>
              <a:rPr lang="es-ES" sz="2000" dirty="0">
                <a:latin typeface="Berlin Sans FB" panose="020E0602020502020306" pitchFamily="34" charset="0"/>
              </a:rPr>
              <a:t> vapor </a:t>
            </a:r>
            <a:r>
              <a:rPr lang="es-ES" sz="2000" dirty="0" err="1">
                <a:latin typeface="Berlin Sans FB" panose="020E0602020502020306" pitchFamily="34" charset="0"/>
              </a:rPr>
              <a:t>would</a:t>
            </a:r>
            <a:r>
              <a:rPr lang="es-ES" sz="2000" dirty="0">
                <a:latin typeface="Berlin Sans FB" panose="020E0602020502020306" pitchFamily="34" charset="0"/>
              </a:rPr>
              <a:t> produce </a:t>
            </a:r>
            <a:r>
              <a:rPr lang="es-ES" sz="2000" dirty="0" err="1">
                <a:latin typeface="Berlin Sans FB" panose="020E0602020502020306" pitchFamily="34" charset="0"/>
              </a:rPr>
              <a:t>nitric</a:t>
            </a:r>
            <a:r>
              <a:rPr lang="es-ES" sz="2000" dirty="0">
                <a:latin typeface="Berlin Sans FB" panose="020E0602020502020306" pitchFamily="34" charset="0"/>
              </a:rPr>
              <a:t> </a:t>
            </a:r>
            <a:r>
              <a:rPr lang="es-ES" sz="2000" dirty="0" err="1">
                <a:latin typeface="Berlin Sans FB" panose="020E0602020502020306" pitchFamily="34" charset="0"/>
              </a:rPr>
              <a:t>acid</a:t>
            </a:r>
            <a:r>
              <a:rPr lang="es-ES" sz="2000" dirty="0">
                <a:latin typeface="Berlin Sans FB" panose="020E0602020502020306" pitchFamily="34" charset="0"/>
              </a:rPr>
              <a:t>.</a:t>
            </a:r>
          </a:p>
        </p:txBody>
      </p:sp>
      <p:pic>
        <p:nvPicPr>
          <p:cNvPr id="4" name="Picture 2" descr="Nitrogen Dioxyde (NO2) in our atmosphere">
            <a:extLst>
              <a:ext uri="{FF2B5EF4-FFF2-40B4-BE49-F238E27FC236}">
                <a16:creationId xmlns:a16="http://schemas.microsoft.com/office/drawing/2014/main" id="{B90D55DE-A4EC-460F-9D33-C644BB7B5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5398" y="4210794"/>
            <a:ext cx="3918823" cy="2437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61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26BCC597-D70B-4309-98E8-2BB4BD838139}"/>
              </a:ext>
            </a:extLst>
          </p:cNvPr>
          <p:cNvSpPr>
            <a:spLocks noGrp="1"/>
          </p:cNvSpPr>
          <p:nvPr>
            <p:ph type="subTitle" idx="1"/>
          </p:nvPr>
        </p:nvSpPr>
        <p:spPr>
          <a:xfrm>
            <a:off x="190004" y="337320"/>
            <a:ext cx="7410946" cy="6520680"/>
          </a:xfrm>
        </p:spPr>
        <p:txBody>
          <a:bodyPr>
            <a:normAutofit/>
          </a:bodyPr>
          <a:lstStyle/>
          <a:p>
            <a:pPr algn="just">
              <a:lnSpc>
                <a:spcPct val="100000"/>
              </a:lnSpc>
              <a:spcBef>
                <a:spcPts val="0"/>
              </a:spcBef>
            </a:pPr>
            <a:r>
              <a:rPr lang="es-ES" sz="2100" b="1" dirty="0">
                <a:solidFill>
                  <a:srgbClr val="00B050"/>
                </a:solidFill>
                <a:latin typeface="Berlin Sans FB" panose="020E0602020502020306" pitchFamily="34" charset="0"/>
              </a:rPr>
              <a:t>SULPHUR DIOXIDE(SO</a:t>
            </a:r>
            <a:r>
              <a:rPr lang="es-ES" sz="2100" b="1" baseline="-25000" dirty="0">
                <a:solidFill>
                  <a:srgbClr val="00B050"/>
                </a:solidFill>
                <a:latin typeface="Berlin Sans FB" panose="020E0602020502020306" pitchFamily="34" charset="0"/>
              </a:rPr>
              <a:t>2</a:t>
            </a:r>
            <a:r>
              <a:rPr lang="es-ES" sz="2100" b="1" dirty="0">
                <a:solidFill>
                  <a:srgbClr val="00B050"/>
                </a:solidFill>
                <a:latin typeface="Berlin Sans FB" panose="020E0602020502020306" pitchFamily="34" charset="0"/>
              </a:rPr>
              <a:t>)</a:t>
            </a:r>
          </a:p>
          <a:p>
            <a:pPr algn="l"/>
            <a:r>
              <a:rPr lang="es-ES" b="1" dirty="0" err="1">
                <a:latin typeface="Berlin Sans FB" panose="020E0602020502020306" pitchFamily="34" charset="0"/>
              </a:rPr>
              <a:t>Values</a:t>
            </a:r>
            <a:r>
              <a:rPr lang="es-ES" b="1" dirty="0">
                <a:latin typeface="Berlin Sans FB" panose="020E0602020502020306" pitchFamily="34" charset="0"/>
              </a:rPr>
              <a:t> set </a:t>
            </a:r>
            <a:r>
              <a:rPr lang="es-ES" b="1" dirty="0" err="1">
                <a:latin typeface="Berlin Sans FB" panose="020E0602020502020306" pitchFamily="34" charset="0"/>
              </a:rPr>
              <a:t>out</a:t>
            </a:r>
            <a:r>
              <a:rPr lang="es-ES" b="1" dirty="0">
                <a:latin typeface="Berlin Sans FB" panose="020E0602020502020306" pitchFamily="34" charset="0"/>
              </a:rPr>
              <a:t> in </a:t>
            </a:r>
            <a:r>
              <a:rPr lang="es-ES" b="1" dirty="0" err="1">
                <a:latin typeface="Berlin Sans FB" panose="020E0602020502020306" pitchFamily="34" charset="0"/>
              </a:rPr>
              <a:t>the</a:t>
            </a:r>
            <a:r>
              <a:rPr lang="es-ES" b="1" dirty="0">
                <a:latin typeface="Berlin Sans FB" panose="020E0602020502020306" pitchFamily="34" charset="0"/>
              </a:rPr>
              <a:t> </a:t>
            </a:r>
            <a:r>
              <a:rPr lang="es-ES" b="1" dirty="0" err="1">
                <a:latin typeface="Berlin Sans FB" panose="020E0602020502020306" pitchFamily="34" charset="0"/>
              </a:rPr>
              <a:t>Guidelines</a:t>
            </a:r>
            <a:endParaRPr lang="es-ES" b="1" dirty="0">
              <a:latin typeface="Berlin Sans FB" panose="020E0602020502020306" pitchFamily="34" charset="0"/>
            </a:endParaRPr>
          </a:p>
          <a:p>
            <a:pPr algn="just"/>
            <a:r>
              <a:rPr lang="es-ES" dirty="0">
                <a:latin typeface="Berlin Sans FB" panose="020E0602020502020306" pitchFamily="34" charset="0"/>
              </a:rPr>
              <a:t>20 µg/m3 </a:t>
            </a:r>
            <a:r>
              <a:rPr lang="es-ES" dirty="0" err="1">
                <a:latin typeface="Berlin Sans FB" panose="020E0602020502020306" pitchFamily="34" charset="0"/>
              </a:rPr>
              <a:t>on</a:t>
            </a:r>
            <a:r>
              <a:rPr lang="es-ES" dirty="0">
                <a:latin typeface="Berlin Sans FB" panose="020E0602020502020306" pitchFamily="34" charset="0"/>
              </a:rPr>
              <a:t> </a:t>
            </a:r>
            <a:r>
              <a:rPr lang="es-ES" dirty="0" err="1">
                <a:latin typeface="Berlin Sans FB" panose="020E0602020502020306" pitchFamily="34" charset="0"/>
              </a:rPr>
              <a:t>average</a:t>
            </a:r>
            <a:r>
              <a:rPr lang="es-ES" dirty="0">
                <a:latin typeface="Berlin Sans FB" panose="020E0602020502020306" pitchFamily="34" charset="0"/>
              </a:rPr>
              <a:t> in 24h - 500 µg/m3 </a:t>
            </a:r>
            <a:r>
              <a:rPr lang="es-ES" dirty="0" err="1">
                <a:latin typeface="Berlin Sans FB" panose="020E0602020502020306" pitchFamily="34" charset="0"/>
              </a:rPr>
              <a:t>on</a:t>
            </a:r>
            <a:r>
              <a:rPr lang="es-ES" dirty="0">
                <a:latin typeface="Berlin Sans FB" panose="020E0602020502020306" pitchFamily="34" charset="0"/>
              </a:rPr>
              <a:t> </a:t>
            </a:r>
            <a:r>
              <a:rPr lang="es-ES" dirty="0" err="1">
                <a:latin typeface="Berlin Sans FB" panose="020E0602020502020306" pitchFamily="34" charset="0"/>
              </a:rPr>
              <a:t>average</a:t>
            </a:r>
            <a:r>
              <a:rPr lang="es-ES" dirty="0">
                <a:latin typeface="Berlin Sans FB" panose="020E0602020502020306" pitchFamily="34" charset="0"/>
              </a:rPr>
              <a:t> in 10 min. </a:t>
            </a:r>
          </a:p>
          <a:p>
            <a:pPr algn="just"/>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main</a:t>
            </a:r>
            <a:r>
              <a:rPr lang="es-ES" dirty="0">
                <a:latin typeface="Berlin Sans FB" panose="020E0602020502020306" pitchFamily="34" charset="0"/>
              </a:rPr>
              <a:t> </a:t>
            </a:r>
            <a:r>
              <a:rPr lang="es-ES" dirty="0" err="1">
                <a:latin typeface="Berlin Sans FB" panose="020E0602020502020306" pitchFamily="34" charset="0"/>
              </a:rPr>
              <a:t>anthropogenic</a:t>
            </a:r>
            <a:r>
              <a:rPr lang="es-ES" dirty="0">
                <a:latin typeface="Berlin Sans FB" panose="020E0602020502020306" pitchFamily="34" charset="0"/>
              </a:rPr>
              <a:t> </a:t>
            </a:r>
            <a:r>
              <a:rPr lang="es-ES" dirty="0" err="1">
                <a:latin typeface="Berlin Sans FB" panose="020E0602020502020306" pitchFamily="34" charset="0"/>
              </a:rPr>
              <a:t>source</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SO</a:t>
            </a:r>
            <a:r>
              <a:rPr lang="es-ES" baseline="-25000" dirty="0">
                <a:latin typeface="Berlin Sans FB" panose="020E0602020502020306" pitchFamily="34" charset="0"/>
              </a:rPr>
              <a:t>2</a:t>
            </a:r>
            <a:r>
              <a:rPr lang="es-ES" dirty="0">
                <a:latin typeface="Berlin Sans FB" panose="020E0602020502020306" pitchFamily="34" charset="0"/>
              </a:rPr>
              <a:t> </a:t>
            </a:r>
            <a:r>
              <a:rPr lang="es-ES" dirty="0" err="1">
                <a:latin typeface="Berlin Sans FB" panose="020E0602020502020306" pitchFamily="34" charset="0"/>
              </a:rPr>
              <a:t>is</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combustion</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t>
            </a:r>
            <a:r>
              <a:rPr lang="es-ES" dirty="0" err="1">
                <a:latin typeface="Berlin Sans FB" panose="020E0602020502020306" pitchFamily="34" charset="0"/>
              </a:rPr>
              <a:t>sulphur-containing</a:t>
            </a:r>
            <a:r>
              <a:rPr lang="es-ES" dirty="0">
                <a:latin typeface="Berlin Sans FB" panose="020E0602020502020306" pitchFamily="34" charset="0"/>
              </a:rPr>
              <a:t> </a:t>
            </a:r>
            <a:r>
              <a:rPr lang="es-ES" dirty="0" err="1">
                <a:latin typeface="Berlin Sans FB" panose="020E0602020502020306" pitchFamily="34" charset="0"/>
              </a:rPr>
              <a:t>fossils</a:t>
            </a:r>
            <a:r>
              <a:rPr lang="es-ES" dirty="0">
                <a:latin typeface="Berlin Sans FB" panose="020E0602020502020306" pitchFamily="34" charset="0"/>
              </a:rPr>
              <a:t> </a:t>
            </a:r>
            <a:r>
              <a:rPr lang="es-ES" dirty="0" err="1">
                <a:latin typeface="Berlin Sans FB" panose="020E0602020502020306" pitchFamily="34" charset="0"/>
              </a:rPr>
              <a:t>used</a:t>
            </a:r>
            <a:r>
              <a:rPr lang="es-ES" dirty="0">
                <a:latin typeface="Berlin Sans FB" panose="020E0602020502020306" pitchFamily="34" charset="0"/>
              </a:rPr>
              <a:t> </a:t>
            </a:r>
            <a:r>
              <a:rPr lang="es-ES" dirty="0" err="1">
                <a:latin typeface="Berlin Sans FB" panose="020E0602020502020306" pitchFamily="34" charset="0"/>
              </a:rPr>
              <a:t>for</a:t>
            </a:r>
            <a:r>
              <a:rPr lang="es-ES" dirty="0">
                <a:latin typeface="Berlin Sans FB" panose="020E0602020502020306" pitchFamily="34" charset="0"/>
              </a:rPr>
              <a:t> </a:t>
            </a:r>
            <a:r>
              <a:rPr lang="es-ES" dirty="0" err="1">
                <a:latin typeface="Berlin Sans FB" panose="020E0602020502020306" pitchFamily="34" charset="0"/>
              </a:rPr>
              <a:t>domestic</a:t>
            </a:r>
            <a:r>
              <a:rPr lang="es-ES" dirty="0">
                <a:latin typeface="Berlin Sans FB" panose="020E0602020502020306" pitchFamily="34" charset="0"/>
              </a:rPr>
              <a:t> </a:t>
            </a:r>
            <a:r>
              <a:rPr lang="es-ES" dirty="0" err="1">
                <a:latin typeface="Berlin Sans FB" panose="020E0602020502020306" pitchFamily="34" charset="0"/>
              </a:rPr>
              <a:t>heating</a:t>
            </a:r>
            <a:r>
              <a:rPr lang="es-ES" dirty="0">
                <a:latin typeface="Berlin Sans FB" panose="020E0602020502020306" pitchFamily="34" charset="0"/>
              </a:rPr>
              <a:t>, </a:t>
            </a:r>
            <a:r>
              <a:rPr lang="es-ES" dirty="0" err="1">
                <a:latin typeface="Berlin Sans FB" panose="020E0602020502020306" pitchFamily="34" charset="0"/>
              </a:rPr>
              <a:t>electricity</a:t>
            </a:r>
            <a:r>
              <a:rPr lang="es-ES" dirty="0">
                <a:latin typeface="Berlin Sans FB" panose="020E0602020502020306" pitchFamily="34" charset="0"/>
              </a:rPr>
              <a:t> </a:t>
            </a:r>
            <a:r>
              <a:rPr lang="es-ES" dirty="0" err="1">
                <a:latin typeface="Berlin Sans FB" panose="020E0602020502020306" pitchFamily="34" charset="0"/>
              </a:rPr>
              <a:t>generation</a:t>
            </a:r>
            <a:r>
              <a:rPr lang="es-ES" dirty="0">
                <a:latin typeface="Berlin Sans FB" panose="020E0602020502020306" pitchFamily="34" charset="0"/>
              </a:rPr>
              <a:t> and motor </a:t>
            </a:r>
            <a:r>
              <a:rPr lang="es-ES" dirty="0" err="1">
                <a:latin typeface="Berlin Sans FB" panose="020E0602020502020306" pitchFamily="34" charset="0"/>
              </a:rPr>
              <a:t>vehicles</a:t>
            </a:r>
            <a:r>
              <a:rPr lang="es-ES" dirty="0">
                <a:latin typeface="Berlin Sans FB" panose="020E0602020502020306" pitchFamily="34" charset="0"/>
              </a:rPr>
              <a:t>.</a:t>
            </a:r>
          </a:p>
          <a:p>
            <a:pPr algn="just">
              <a:lnSpc>
                <a:spcPct val="100000"/>
              </a:lnSpc>
              <a:spcBef>
                <a:spcPts val="0"/>
              </a:spcBef>
            </a:pPr>
            <a:endParaRPr lang="es-ES" sz="2100" dirty="0">
              <a:latin typeface="Berlin Sans FB" panose="020E0602020502020306" pitchFamily="34" charset="0"/>
            </a:endParaRPr>
          </a:p>
          <a:p>
            <a:pPr algn="just">
              <a:lnSpc>
                <a:spcPct val="100000"/>
              </a:lnSpc>
              <a:spcBef>
                <a:spcPts val="0"/>
              </a:spcBef>
            </a:pPr>
            <a:r>
              <a:rPr lang="en-US" b="1" dirty="0">
                <a:latin typeface="Berlin Sans FB" panose="020E0602020502020306" pitchFamily="34" charset="0"/>
              </a:rPr>
              <a:t>Health and environmental effects</a:t>
            </a:r>
          </a:p>
          <a:p>
            <a:pPr algn="just">
              <a:lnSpc>
                <a:spcPct val="100000"/>
              </a:lnSpc>
              <a:spcBef>
                <a:spcPts val="0"/>
              </a:spcBef>
            </a:pPr>
            <a:r>
              <a:rPr lang="en-US" dirty="0">
                <a:latin typeface="Berlin Sans FB" panose="020E0602020502020306" pitchFamily="34" charset="0"/>
              </a:rPr>
              <a:t>SO</a:t>
            </a:r>
            <a:r>
              <a:rPr lang="en-US" baseline="-25000" dirty="0">
                <a:latin typeface="Berlin Sans FB" panose="020E0602020502020306" pitchFamily="34" charset="0"/>
              </a:rPr>
              <a:t>2</a:t>
            </a:r>
            <a:r>
              <a:rPr lang="en-US" dirty="0">
                <a:latin typeface="Berlin Sans FB" panose="020E0602020502020306" pitchFamily="34" charset="0"/>
              </a:rPr>
              <a:t> can affect the respiratory system and lung functions, and cause eye irritation. Hospital admissions for heart disease and mortality increase on days when SO</a:t>
            </a:r>
            <a:r>
              <a:rPr lang="en-US" baseline="-25000" dirty="0">
                <a:latin typeface="Berlin Sans FB" panose="020E0602020502020306" pitchFamily="34" charset="0"/>
              </a:rPr>
              <a:t>2</a:t>
            </a:r>
            <a:r>
              <a:rPr lang="en-US" dirty="0">
                <a:latin typeface="Berlin Sans FB" panose="020E0602020502020306" pitchFamily="34" charset="0"/>
              </a:rPr>
              <a:t> levels are highest. </a:t>
            </a:r>
          </a:p>
          <a:p>
            <a:pPr algn="just">
              <a:lnSpc>
                <a:spcPct val="100000"/>
              </a:lnSpc>
              <a:spcBef>
                <a:spcPts val="0"/>
              </a:spcBef>
            </a:pPr>
            <a:r>
              <a:rPr lang="en-US" dirty="0">
                <a:latin typeface="Berlin Sans FB" panose="020E0602020502020306" pitchFamily="34" charset="0"/>
              </a:rPr>
              <a:t>In combination with water, SO</a:t>
            </a:r>
            <a:r>
              <a:rPr lang="en-US" baseline="-25000" dirty="0">
                <a:latin typeface="Berlin Sans FB" panose="020E0602020502020306" pitchFamily="34" charset="0"/>
              </a:rPr>
              <a:t>2</a:t>
            </a:r>
            <a:r>
              <a:rPr lang="en-US" dirty="0">
                <a:latin typeface="Berlin Sans FB" panose="020E0602020502020306" pitchFamily="34" charset="0"/>
              </a:rPr>
              <a:t> is converted to sulfuric acid, which is the main component of acid rain that causes deforestation.</a:t>
            </a:r>
            <a:endParaRPr lang="es-ES" sz="2100" dirty="0">
              <a:latin typeface="Berlin Sans FB" panose="020E0602020502020306" pitchFamily="34" charset="0"/>
            </a:endParaRPr>
          </a:p>
          <a:p>
            <a:pPr algn="just"/>
            <a:endParaRPr lang="es-ES" sz="1400" dirty="0"/>
          </a:p>
        </p:txBody>
      </p:sp>
      <p:pic>
        <p:nvPicPr>
          <p:cNvPr id="2" name="Imagen 1">
            <a:extLst>
              <a:ext uri="{FF2B5EF4-FFF2-40B4-BE49-F238E27FC236}">
                <a16:creationId xmlns:a16="http://schemas.microsoft.com/office/drawing/2014/main" id="{D5B3D465-E9F7-447D-A0F9-35E3C8A27794}"/>
              </a:ext>
            </a:extLst>
          </p:cNvPr>
          <p:cNvPicPr>
            <a:picLocks noChangeAspect="1"/>
          </p:cNvPicPr>
          <p:nvPr/>
        </p:nvPicPr>
        <p:blipFill>
          <a:blip r:embed="rId2"/>
          <a:stretch>
            <a:fillRect/>
          </a:stretch>
        </p:blipFill>
        <p:spPr>
          <a:xfrm>
            <a:off x="7670645" y="1632171"/>
            <a:ext cx="4331351" cy="2825529"/>
          </a:xfrm>
          <a:prstGeom prst="rect">
            <a:avLst/>
          </a:prstGeom>
        </p:spPr>
      </p:pic>
    </p:spTree>
    <p:extLst>
      <p:ext uri="{BB962C8B-B14F-4D97-AF65-F5344CB8AC3E}">
        <p14:creationId xmlns:p14="http://schemas.microsoft.com/office/powerpoint/2010/main" val="370152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26BCC597-D70B-4309-98E8-2BB4BD838139}"/>
              </a:ext>
            </a:extLst>
          </p:cNvPr>
          <p:cNvSpPr>
            <a:spLocks noGrp="1"/>
          </p:cNvSpPr>
          <p:nvPr>
            <p:ph type="subTitle" idx="1"/>
          </p:nvPr>
        </p:nvSpPr>
        <p:spPr>
          <a:xfrm>
            <a:off x="152400" y="337320"/>
            <a:ext cx="6829425" cy="6006330"/>
          </a:xfrm>
        </p:spPr>
        <p:txBody>
          <a:bodyPr>
            <a:normAutofit lnSpcReduction="10000"/>
          </a:bodyPr>
          <a:lstStyle/>
          <a:p>
            <a:pPr algn="just"/>
            <a:r>
              <a:rPr lang="es-ES" sz="2600" b="1" cap="all" dirty="0" err="1">
                <a:solidFill>
                  <a:srgbClr val="00B050"/>
                </a:solidFill>
                <a:latin typeface="Berlin Sans FB" panose="020E0602020502020306" pitchFamily="34" charset="0"/>
              </a:rPr>
              <a:t>Tropospheric</a:t>
            </a:r>
            <a:r>
              <a:rPr lang="es-ES" sz="2600" b="1" cap="all" dirty="0">
                <a:solidFill>
                  <a:srgbClr val="00B050"/>
                </a:solidFill>
                <a:latin typeface="Berlin Sans FB" panose="020E0602020502020306" pitchFamily="34" charset="0"/>
              </a:rPr>
              <a:t> ozone (O3)</a:t>
            </a:r>
          </a:p>
          <a:p>
            <a:pPr algn="l">
              <a:lnSpc>
                <a:spcPct val="100000"/>
              </a:lnSpc>
            </a:pPr>
            <a:r>
              <a:rPr lang="en-US" b="1" dirty="0">
                <a:latin typeface="Berlin Sans FB" panose="020E0602020502020306" pitchFamily="34" charset="0"/>
              </a:rPr>
              <a:t>Values set out in the Guidelines</a:t>
            </a:r>
            <a:br>
              <a:rPr lang="en-US" dirty="0">
                <a:latin typeface="Berlin Sans FB" panose="020E0602020502020306" pitchFamily="34" charset="0"/>
              </a:rPr>
            </a:br>
            <a:r>
              <a:rPr lang="en-US" dirty="0">
                <a:latin typeface="Berlin Sans FB" panose="020E0602020502020306" pitchFamily="34" charset="0"/>
              </a:rPr>
              <a:t>100 µg/m3 on average in 8h</a:t>
            </a:r>
            <a:br>
              <a:rPr lang="en-US" dirty="0">
                <a:latin typeface="Berlin Sans FB" panose="020E0602020502020306" pitchFamily="34" charset="0"/>
              </a:rPr>
            </a:br>
            <a:r>
              <a:rPr lang="en-US" dirty="0">
                <a:latin typeface="Berlin Sans FB" panose="020E0602020502020306" pitchFamily="34" charset="0"/>
              </a:rPr>
              <a:t>Ground-level ozone (not to be confused with the ozone layer in the upper atmosphere) is one of the main components of smog. </a:t>
            </a:r>
          </a:p>
          <a:p>
            <a:pPr algn="l">
              <a:lnSpc>
                <a:spcPct val="100000"/>
              </a:lnSpc>
            </a:pPr>
            <a:r>
              <a:rPr lang="en-US" dirty="0">
                <a:latin typeface="Berlin Sans FB" panose="020E0602020502020306" pitchFamily="34" charset="0"/>
              </a:rPr>
              <a:t>This is formed by the reaction with sunlight of pollutants such as nitrogen oxides (NOx) </a:t>
            </a:r>
          </a:p>
          <a:p>
            <a:pPr algn="l">
              <a:lnSpc>
                <a:spcPct val="100000"/>
              </a:lnSpc>
            </a:pPr>
            <a:r>
              <a:rPr lang="en-US" dirty="0">
                <a:latin typeface="Berlin Sans FB" panose="020E0602020502020306" pitchFamily="34" charset="0"/>
              </a:rPr>
              <a:t>The highest ozone levels are recorded during periods of sunny weather.</a:t>
            </a:r>
          </a:p>
          <a:p>
            <a:pPr algn="l">
              <a:lnSpc>
                <a:spcPct val="100000"/>
              </a:lnSpc>
            </a:pPr>
            <a:endParaRPr lang="es-ES" dirty="0">
              <a:latin typeface="Berlin Sans FB" panose="020E0602020502020306" pitchFamily="34" charset="0"/>
            </a:endParaRPr>
          </a:p>
          <a:p>
            <a:pPr algn="l"/>
            <a:r>
              <a:rPr lang="en-US" b="1" dirty="0">
                <a:latin typeface="Berlin Sans FB" panose="020E0602020502020306" pitchFamily="34" charset="0"/>
              </a:rPr>
              <a:t>Health effects</a:t>
            </a:r>
            <a:br>
              <a:rPr lang="en-US" dirty="0">
                <a:latin typeface="Berlin Sans FB" panose="020E0602020502020306" pitchFamily="34" charset="0"/>
              </a:rPr>
            </a:br>
            <a:r>
              <a:rPr lang="en-US" dirty="0">
                <a:latin typeface="Berlin Sans FB" panose="020E0602020502020306" pitchFamily="34" charset="0"/>
              </a:rPr>
              <a:t>It can cause respiratory problems and asthma, reduce lung function, and cause lung disease. It is currently one of the most worrying air pollutants in Europe.</a:t>
            </a:r>
            <a:endParaRPr lang="es-ES" b="1" dirty="0">
              <a:latin typeface="Berlin Sans FB" panose="020E0602020502020306" pitchFamily="34" charset="0"/>
            </a:endParaRPr>
          </a:p>
          <a:p>
            <a:pPr algn="just"/>
            <a:endParaRPr lang="es-ES" sz="1400" dirty="0"/>
          </a:p>
          <a:p>
            <a:pPr algn="just"/>
            <a:endParaRPr lang="es-ES" sz="1400" dirty="0"/>
          </a:p>
        </p:txBody>
      </p:sp>
      <p:pic>
        <p:nvPicPr>
          <p:cNvPr id="2" name="Imagen 1">
            <a:extLst>
              <a:ext uri="{FF2B5EF4-FFF2-40B4-BE49-F238E27FC236}">
                <a16:creationId xmlns:a16="http://schemas.microsoft.com/office/drawing/2014/main" id="{0295A325-D505-4F3A-8654-6E75A4355728}"/>
              </a:ext>
            </a:extLst>
          </p:cNvPr>
          <p:cNvPicPr>
            <a:picLocks noChangeAspect="1"/>
          </p:cNvPicPr>
          <p:nvPr/>
        </p:nvPicPr>
        <p:blipFill>
          <a:blip r:embed="rId2"/>
          <a:stretch>
            <a:fillRect/>
          </a:stretch>
        </p:blipFill>
        <p:spPr>
          <a:xfrm>
            <a:off x="7150612" y="1232715"/>
            <a:ext cx="4452381" cy="3339286"/>
          </a:xfrm>
          <a:prstGeom prst="rect">
            <a:avLst/>
          </a:prstGeom>
        </p:spPr>
      </p:pic>
    </p:spTree>
    <p:extLst>
      <p:ext uri="{BB962C8B-B14F-4D97-AF65-F5344CB8AC3E}">
        <p14:creationId xmlns:p14="http://schemas.microsoft.com/office/powerpoint/2010/main" val="197527694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2158</Words>
  <Application>Microsoft Macintosh PowerPoint</Application>
  <PresentationFormat>Widescreen</PresentationFormat>
  <Paragraphs>151</Paragraphs>
  <Slides>18</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18</vt:i4>
      </vt:variant>
    </vt:vector>
  </HeadingPairs>
  <TitlesOfParts>
    <vt:vector size="25" baseType="lpstr">
      <vt:lpstr>Arial</vt:lpstr>
      <vt:lpstr>Berlin Sans FB</vt:lpstr>
      <vt:lpstr>Berlin Sans FB Demi</vt:lpstr>
      <vt:lpstr>Calibri</vt:lpstr>
      <vt:lpstr>Calibri Light</vt:lpstr>
      <vt:lpstr>Lato</vt:lpstr>
      <vt:lpstr>Tema de Office</vt:lpstr>
      <vt:lpstr>Presentazione standard di PowerPoint</vt:lpstr>
      <vt:lpstr>Presentazione standard di PowerPoint</vt:lpstr>
      <vt:lpstr>Air pollution in the city of Valencia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ESTUDUIÓN DE CONTAMINACIÓN ATMÓSFÉRICA EN EL IES LAS FUENTES DE VILLENA</dc:title>
  <dc:creator>Raul Hernandez Garcia</dc:creator>
  <cp:lastModifiedBy>Microsoft Office User</cp:lastModifiedBy>
  <cp:revision>70</cp:revision>
  <dcterms:created xsi:type="dcterms:W3CDTF">2020-12-08T08:33:33Z</dcterms:created>
  <dcterms:modified xsi:type="dcterms:W3CDTF">2022-07-05T18:46:59Z</dcterms:modified>
</cp:coreProperties>
</file>