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5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68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79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9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9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20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3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8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410C-B438-3F4C-B94E-CE30F32EE155}" type="datetimeFigureOut">
              <a:rPr lang="it-IT" smtClean="0"/>
              <a:t>11/01/20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4794-6DA3-324E-A7BF-E8D56F8E2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67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50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96620" y="2856216"/>
            <a:ext cx="7705618" cy="66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SURVEY ITALY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60734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5" y="544529"/>
            <a:ext cx="10022952" cy="55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5" y="565079"/>
            <a:ext cx="10387532" cy="54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1" y="698643"/>
            <a:ext cx="9771328" cy="53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5" y="523982"/>
            <a:ext cx="9537851" cy="56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1" y="554804"/>
            <a:ext cx="10028852" cy="54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57" y="688369"/>
            <a:ext cx="9559648" cy="532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4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4" y="739739"/>
            <a:ext cx="9724560" cy="53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5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5" y="14637"/>
            <a:ext cx="9561245" cy="62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0" y="770562"/>
            <a:ext cx="8893960" cy="49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7" y="750013"/>
            <a:ext cx="9281841" cy="52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90500"/>
            <a:ext cx="8597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1" y="698643"/>
            <a:ext cx="9373015" cy="51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45" y="811657"/>
            <a:ext cx="9217000" cy="51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63" y="914399"/>
            <a:ext cx="9079821" cy="50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77" y="842481"/>
            <a:ext cx="9315087" cy="5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4500"/>
            <a:ext cx="838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86" y="719191"/>
            <a:ext cx="9384376" cy="52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0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7" y="780836"/>
            <a:ext cx="9171757" cy="52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68" y="708917"/>
            <a:ext cx="9575142" cy="54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5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75" y="575353"/>
            <a:ext cx="9229365" cy="55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1" y="750013"/>
            <a:ext cx="9222650" cy="52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609600"/>
            <a:ext cx="8509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37" y="708917"/>
            <a:ext cx="9336633" cy="54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8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3" y="554803"/>
            <a:ext cx="9601280" cy="55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8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9" y="893851"/>
            <a:ext cx="10120105" cy="50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6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469900"/>
            <a:ext cx="86233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79" y="688369"/>
            <a:ext cx="9502825" cy="52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17" y="832207"/>
            <a:ext cx="9121867" cy="51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3" y="863029"/>
            <a:ext cx="9174349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6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5" y="750013"/>
            <a:ext cx="9603005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77" y="760288"/>
            <a:ext cx="9491227" cy="52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9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98" y="832207"/>
            <a:ext cx="9308688" cy="51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3" y="606175"/>
            <a:ext cx="9836691" cy="53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76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32" y="780835"/>
            <a:ext cx="9216524" cy="51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7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9" y="780836"/>
            <a:ext cx="9387339" cy="52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3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1" y="883578"/>
            <a:ext cx="10447165" cy="49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04" y="730259"/>
            <a:ext cx="9184706" cy="53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1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45" y="770561"/>
            <a:ext cx="8937636" cy="53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6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64" y="821933"/>
            <a:ext cx="9824372" cy="52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32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9" y="824644"/>
            <a:ext cx="10346042" cy="51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05" y="682093"/>
            <a:ext cx="9972787" cy="55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2" y="472611"/>
            <a:ext cx="10466388" cy="55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0" y="554803"/>
            <a:ext cx="9980422" cy="55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7" y="647272"/>
            <a:ext cx="10361736" cy="54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18" y="390418"/>
            <a:ext cx="9299880" cy="60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8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Macintosh PowerPoint</Application>
  <PresentationFormat>Widescreen</PresentationFormat>
  <Paragraphs>1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0" baseType="lpstr">
      <vt:lpstr>Calibri</vt:lpstr>
      <vt:lpstr>Calibri Light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5</cp:revision>
  <dcterms:created xsi:type="dcterms:W3CDTF">2020-01-11T19:29:31Z</dcterms:created>
  <dcterms:modified xsi:type="dcterms:W3CDTF">2020-01-11T20:12:37Z</dcterms:modified>
</cp:coreProperties>
</file>