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27B5-CA0A-48F0-8FCF-A71C0F789C61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85A4-4809-4B94-9CB0-7CFD6E9090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944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27B5-CA0A-48F0-8FCF-A71C0F789C61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85A4-4809-4B94-9CB0-7CFD6E9090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523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27B5-CA0A-48F0-8FCF-A71C0F789C61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85A4-4809-4B94-9CB0-7CFD6E9090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10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27B5-CA0A-48F0-8FCF-A71C0F789C61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85A4-4809-4B94-9CB0-7CFD6E9090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782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27B5-CA0A-48F0-8FCF-A71C0F789C61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85A4-4809-4B94-9CB0-7CFD6E9090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21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27B5-CA0A-48F0-8FCF-A71C0F789C61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85A4-4809-4B94-9CB0-7CFD6E9090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48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27B5-CA0A-48F0-8FCF-A71C0F789C61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85A4-4809-4B94-9CB0-7CFD6E9090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93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27B5-CA0A-48F0-8FCF-A71C0F789C61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85A4-4809-4B94-9CB0-7CFD6E9090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480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27B5-CA0A-48F0-8FCF-A71C0F789C61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85A4-4809-4B94-9CB0-7CFD6E9090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6054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27B5-CA0A-48F0-8FCF-A71C0F789C61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85A4-4809-4B94-9CB0-7CFD6E9090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67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27B5-CA0A-48F0-8FCF-A71C0F789C61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85A4-4809-4B94-9CB0-7CFD6E9090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70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627B5-CA0A-48F0-8FCF-A71C0F789C61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C85A4-4809-4B94-9CB0-7CFD6E9090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10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2" descr="descarg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356" y="712765"/>
            <a:ext cx="6572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102707" y="3178350"/>
            <a:ext cx="5955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/>
              <a:t>Lesson</a:t>
            </a:r>
            <a:r>
              <a:rPr lang="es-ES" dirty="0" smtClean="0"/>
              <a:t> plan 2 	SANTO ANGEL DE LA GUARDA SCHOOL	 </a:t>
            </a:r>
          </a:p>
          <a:p>
            <a:r>
              <a:rPr lang="es-ES" dirty="0" smtClean="0"/>
              <a:t>	ERASMUS + MONEY MATTERS  Project	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382" y="712765"/>
            <a:ext cx="9549206" cy="158730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501292" y="4126523"/>
            <a:ext cx="3954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List</a:t>
            </a:r>
            <a:r>
              <a:rPr lang="es-ES" b="1" dirty="0"/>
              <a:t> of </a:t>
            </a:r>
            <a:r>
              <a:rPr lang="es-ES" b="1" dirty="0" err="1"/>
              <a:t>countries</a:t>
            </a:r>
            <a:r>
              <a:rPr lang="es-ES" b="1" dirty="0"/>
              <a:t>  </a:t>
            </a:r>
            <a:r>
              <a:rPr lang="es-ES" b="1" dirty="0" err="1"/>
              <a:t>that</a:t>
            </a:r>
            <a:r>
              <a:rPr lang="es-ES" b="1" dirty="0"/>
              <a:t> use euro </a:t>
            </a:r>
            <a:r>
              <a:rPr lang="es-ES" b="1" dirty="0" err="1"/>
              <a:t>currency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501292" y="4702964"/>
            <a:ext cx="4721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Similarities</a:t>
            </a:r>
            <a:r>
              <a:rPr lang="es-ES" b="1" dirty="0" smtClean="0"/>
              <a:t> </a:t>
            </a:r>
            <a:r>
              <a:rPr lang="es-ES" b="1" dirty="0"/>
              <a:t>and </a:t>
            </a:r>
            <a:r>
              <a:rPr lang="es-ES" b="1" dirty="0" err="1"/>
              <a:t>differences</a:t>
            </a:r>
            <a:r>
              <a:rPr lang="es-ES" b="1" dirty="0"/>
              <a:t> of </a:t>
            </a:r>
            <a:r>
              <a:rPr lang="es-ES" b="1" dirty="0" err="1"/>
              <a:t>these</a:t>
            </a:r>
            <a:r>
              <a:rPr lang="es-ES" b="1" dirty="0"/>
              <a:t> </a:t>
            </a:r>
            <a:r>
              <a:rPr lang="es-ES" b="1" dirty="0" err="1"/>
              <a:t>currencies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269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52230" y="403635"/>
            <a:ext cx="91361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List</a:t>
            </a:r>
            <a:r>
              <a:rPr lang="es-ES" sz="4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of </a:t>
            </a:r>
            <a:r>
              <a:rPr lang="es-ES" sz="44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EU </a:t>
            </a:r>
            <a:r>
              <a:rPr lang="es-ES" sz="44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members</a:t>
            </a:r>
            <a:endParaRPr lang="es-ES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615461" y="1298085"/>
            <a:ext cx="4378570" cy="5110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dirty="0" smtClean="0"/>
              <a:t>Austria, </a:t>
            </a:r>
            <a:r>
              <a:rPr lang="es-ES" dirty="0" err="1" smtClean="0"/>
              <a:t>Belgium</a:t>
            </a:r>
            <a:r>
              <a:rPr lang="es-ES" dirty="0" smtClean="0"/>
              <a:t>, Bulgaria, </a:t>
            </a:r>
            <a:r>
              <a:rPr lang="es-ES" dirty="0" err="1" smtClean="0"/>
              <a:t>Croatia</a:t>
            </a:r>
            <a:r>
              <a:rPr lang="es-ES" dirty="0" smtClean="0"/>
              <a:t>, </a:t>
            </a:r>
            <a:r>
              <a:rPr lang="es-ES" dirty="0" err="1" smtClean="0"/>
              <a:t>Cyprus</a:t>
            </a:r>
            <a:r>
              <a:rPr lang="es-ES" dirty="0" smtClean="0"/>
              <a:t>, </a:t>
            </a:r>
            <a:r>
              <a:rPr lang="es-ES" dirty="0" err="1"/>
              <a:t>Czech</a:t>
            </a:r>
            <a:r>
              <a:rPr lang="es-ES" dirty="0"/>
              <a:t> </a:t>
            </a:r>
            <a:r>
              <a:rPr lang="es-ES" dirty="0" err="1" smtClean="0"/>
              <a:t>Republic,Denmark</a:t>
            </a:r>
            <a:r>
              <a:rPr lang="es-ES" dirty="0" smtClean="0"/>
              <a:t>, Estonia, </a:t>
            </a:r>
            <a:r>
              <a:rPr lang="es-ES" dirty="0" err="1" smtClean="0"/>
              <a:t>Finland</a:t>
            </a:r>
            <a:r>
              <a:rPr lang="es-ES" dirty="0" smtClean="0"/>
              <a:t>, France, </a:t>
            </a:r>
            <a:r>
              <a:rPr lang="es-ES" dirty="0" err="1" smtClean="0"/>
              <a:t>Germany</a:t>
            </a:r>
            <a:r>
              <a:rPr lang="es-ES" dirty="0" smtClean="0"/>
              <a:t>, </a:t>
            </a:r>
            <a:r>
              <a:rPr lang="es-ES" dirty="0" err="1" smtClean="0"/>
              <a:t>Greece</a:t>
            </a:r>
            <a:r>
              <a:rPr lang="es-ES" dirty="0" smtClean="0"/>
              <a:t>, </a:t>
            </a:r>
            <a:r>
              <a:rPr lang="es-ES" dirty="0" err="1" smtClean="0"/>
              <a:t>Hungary</a:t>
            </a:r>
            <a:r>
              <a:rPr lang="es-ES" dirty="0" smtClean="0"/>
              <a:t>, </a:t>
            </a:r>
            <a:r>
              <a:rPr lang="es-ES" dirty="0" err="1" smtClean="0"/>
              <a:t>Ireland</a:t>
            </a:r>
            <a:r>
              <a:rPr lang="es-ES" dirty="0" smtClean="0"/>
              <a:t>, </a:t>
            </a:r>
            <a:r>
              <a:rPr lang="es-ES" dirty="0" err="1" smtClean="0"/>
              <a:t>Italy</a:t>
            </a:r>
            <a:r>
              <a:rPr lang="es-ES" dirty="0" smtClean="0"/>
              <a:t>, </a:t>
            </a:r>
            <a:r>
              <a:rPr lang="es-ES" dirty="0" err="1" smtClean="0"/>
              <a:t>Latvia</a:t>
            </a:r>
            <a:r>
              <a:rPr lang="es-ES" dirty="0" smtClean="0"/>
              <a:t>, </a:t>
            </a:r>
            <a:r>
              <a:rPr lang="es-ES" dirty="0" err="1" smtClean="0"/>
              <a:t>Lithuania</a:t>
            </a:r>
            <a:r>
              <a:rPr lang="es-ES" dirty="0" smtClean="0"/>
              <a:t>, </a:t>
            </a:r>
            <a:r>
              <a:rPr lang="es-ES" dirty="0" err="1" smtClean="0"/>
              <a:t>Luxembourg</a:t>
            </a:r>
            <a:r>
              <a:rPr lang="es-ES" dirty="0" smtClean="0"/>
              <a:t>, Malta, </a:t>
            </a:r>
            <a:r>
              <a:rPr lang="es-ES" dirty="0" err="1" smtClean="0"/>
              <a:t>Netherlands</a:t>
            </a:r>
            <a:r>
              <a:rPr lang="es-ES" dirty="0" smtClean="0"/>
              <a:t>, </a:t>
            </a:r>
            <a:r>
              <a:rPr lang="es-ES" dirty="0" err="1" smtClean="0"/>
              <a:t>Poland</a:t>
            </a:r>
            <a:r>
              <a:rPr lang="es-ES" dirty="0" smtClean="0"/>
              <a:t>, Portugal, Romania, </a:t>
            </a:r>
            <a:r>
              <a:rPr lang="es-ES" dirty="0" err="1" smtClean="0"/>
              <a:t>Slovakia</a:t>
            </a:r>
            <a:r>
              <a:rPr lang="es-ES" dirty="0" smtClean="0"/>
              <a:t>, </a:t>
            </a:r>
            <a:r>
              <a:rPr lang="es-ES" dirty="0" err="1" smtClean="0"/>
              <a:t>Slovenia</a:t>
            </a:r>
            <a:r>
              <a:rPr lang="es-ES" dirty="0" smtClean="0"/>
              <a:t>, </a:t>
            </a:r>
            <a:r>
              <a:rPr lang="es-ES" dirty="0" err="1" smtClean="0"/>
              <a:t>Spain</a:t>
            </a:r>
            <a:r>
              <a:rPr lang="es-ES" dirty="0" smtClean="0"/>
              <a:t>, </a:t>
            </a:r>
            <a:r>
              <a:rPr lang="es-ES" dirty="0" err="1" smtClean="0"/>
              <a:t>Sweden</a:t>
            </a:r>
            <a:r>
              <a:rPr lang="es-ES" dirty="0" smtClean="0"/>
              <a:t> and  </a:t>
            </a:r>
            <a:r>
              <a:rPr lang="es-ES" dirty="0" err="1" smtClean="0">
                <a:solidFill>
                  <a:srgbClr val="FF0000"/>
                </a:solidFill>
              </a:rPr>
              <a:t>United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Kingdom</a:t>
            </a:r>
            <a:r>
              <a:rPr lang="es-ES" dirty="0" smtClean="0">
                <a:solidFill>
                  <a:srgbClr val="FF0000"/>
                </a:solidFill>
              </a:rPr>
              <a:t>.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373" y="1298086"/>
            <a:ext cx="60007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71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2230" y="286971"/>
            <a:ext cx="10515600" cy="1325563"/>
          </a:xfrm>
        </p:spPr>
        <p:txBody>
          <a:bodyPr/>
          <a:lstStyle/>
          <a:p>
            <a:r>
              <a:rPr lang="es-ES" b="1" dirty="0" err="1"/>
              <a:t>List</a:t>
            </a:r>
            <a:r>
              <a:rPr lang="es-ES" b="1" dirty="0"/>
              <a:t> of </a:t>
            </a:r>
            <a:r>
              <a:rPr lang="es-ES" b="1" dirty="0" err="1"/>
              <a:t>countries</a:t>
            </a:r>
            <a:r>
              <a:rPr lang="es-ES" b="1" dirty="0"/>
              <a:t>  </a:t>
            </a:r>
            <a:r>
              <a:rPr lang="es-ES" b="1" dirty="0" err="1"/>
              <a:t>that</a:t>
            </a:r>
            <a:r>
              <a:rPr lang="es-ES" b="1" dirty="0"/>
              <a:t> use euro </a:t>
            </a:r>
            <a:r>
              <a:rPr lang="es-ES" b="1" dirty="0" err="1"/>
              <a:t>currency</a:t>
            </a:r>
            <a:r>
              <a:rPr lang="es-ES" b="1" dirty="0"/>
              <a:t>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2230" y="1387413"/>
            <a:ext cx="3843216" cy="4351338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Andorra </a:t>
            </a:r>
            <a:r>
              <a:rPr lang="es-ES" dirty="0"/>
              <a:t>, Austria, </a:t>
            </a:r>
            <a:r>
              <a:rPr lang="es-ES" dirty="0" err="1"/>
              <a:t>Belgium</a:t>
            </a:r>
            <a:r>
              <a:rPr lang="es-ES" dirty="0"/>
              <a:t>, </a:t>
            </a:r>
            <a:r>
              <a:rPr lang="es-ES" dirty="0" err="1"/>
              <a:t>Cyprus</a:t>
            </a:r>
            <a:r>
              <a:rPr lang="es-ES" dirty="0"/>
              <a:t>, Estonia, </a:t>
            </a:r>
            <a:r>
              <a:rPr lang="es-ES" dirty="0" err="1"/>
              <a:t>Finland</a:t>
            </a:r>
            <a:r>
              <a:rPr lang="es-ES" dirty="0"/>
              <a:t>, France, </a:t>
            </a:r>
            <a:r>
              <a:rPr lang="es-ES" dirty="0" err="1"/>
              <a:t>Germany</a:t>
            </a:r>
            <a:r>
              <a:rPr lang="es-ES" dirty="0"/>
              <a:t>, </a:t>
            </a:r>
            <a:r>
              <a:rPr lang="es-ES" dirty="0" err="1"/>
              <a:t>Greece</a:t>
            </a:r>
            <a:r>
              <a:rPr lang="es-ES" dirty="0"/>
              <a:t>, </a:t>
            </a:r>
            <a:r>
              <a:rPr lang="es-ES" dirty="0" err="1"/>
              <a:t>Ireland</a:t>
            </a:r>
            <a:r>
              <a:rPr lang="es-ES" dirty="0"/>
              <a:t>, </a:t>
            </a:r>
            <a:r>
              <a:rPr lang="es-ES" dirty="0" err="1"/>
              <a:t>Italy</a:t>
            </a:r>
            <a:r>
              <a:rPr lang="es-ES" dirty="0"/>
              <a:t>, </a:t>
            </a:r>
            <a:r>
              <a:rPr lang="es-ES" dirty="0" err="1"/>
              <a:t>Latvia</a:t>
            </a:r>
            <a:r>
              <a:rPr lang="es-ES" dirty="0"/>
              <a:t>, </a:t>
            </a:r>
            <a:r>
              <a:rPr lang="es-ES" dirty="0" err="1"/>
              <a:t>Lithuania</a:t>
            </a:r>
            <a:r>
              <a:rPr lang="es-ES" dirty="0"/>
              <a:t>, </a:t>
            </a:r>
            <a:r>
              <a:rPr lang="es-ES" dirty="0" err="1"/>
              <a:t>Luxembourg</a:t>
            </a:r>
            <a:r>
              <a:rPr lang="es-ES" dirty="0"/>
              <a:t>, Malta, </a:t>
            </a:r>
            <a:r>
              <a:rPr lang="es-ES" dirty="0" err="1"/>
              <a:t>Monaco</a:t>
            </a:r>
            <a:r>
              <a:rPr lang="es-ES" dirty="0"/>
              <a:t>, </a:t>
            </a:r>
            <a:r>
              <a:rPr lang="es-ES" dirty="0" err="1"/>
              <a:t>Netherlands</a:t>
            </a:r>
            <a:r>
              <a:rPr lang="es-ES" dirty="0"/>
              <a:t>, Portugal, San Marino, </a:t>
            </a:r>
            <a:r>
              <a:rPr lang="es-ES" dirty="0" err="1"/>
              <a:t>Slovakia</a:t>
            </a:r>
            <a:r>
              <a:rPr lang="es-ES" dirty="0"/>
              <a:t>, </a:t>
            </a:r>
            <a:r>
              <a:rPr lang="es-ES" dirty="0" err="1"/>
              <a:t>Slovenia</a:t>
            </a:r>
            <a:r>
              <a:rPr lang="es-ES" dirty="0"/>
              <a:t>, </a:t>
            </a:r>
            <a:r>
              <a:rPr lang="es-ES" dirty="0" err="1"/>
              <a:t>Spain</a:t>
            </a:r>
            <a:r>
              <a:rPr lang="es-ES" dirty="0"/>
              <a:t>, </a:t>
            </a:r>
            <a:r>
              <a:rPr lang="es-ES" dirty="0" err="1"/>
              <a:t>Vatican</a:t>
            </a:r>
            <a:r>
              <a:rPr lang="es-ES" dirty="0"/>
              <a:t> </a:t>
            </a:r>
            <a:r>
              <a:rPr lang="es-ES" dirty="0" err="1"/>
              <a:t>city</a:t>
            </a:r>
            <a:endParaRPr lang="es-ES" dirty="0"/>
          </a:p>
          <a:p>
            <a:r>
              <a:rPr lang="es-ES" dirty="0"/>
              <a:t>Andorra, </a:t>
            </a:r>
            <a:r>
              <a:rPr lang="es-ES" dirty="0" err="1"/>
              <a:t>Monaco</a:t>
            </a:r>
            <a:r>
              <a:rPr lang="es-ES" dirty="0"/>
              <a:t> , San Marino and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Vatican</a:t>
            </a:r>
            <a:r>
              <a:rPr lang="es-ES" dirty="0"/>
              <a:t> </a:t>
            </a:r>
            <a:r>
              <a:rPr lang="es-ES" dirty="0" err="1"/>
              <a:t>city</a:t>
            </a:r>
            <a:r>
              <a:rPr lang="es-ES" dirty="0"/>
              <a:t> </a:t>
            </a:r>
            <a:r>
              <a:rPr lang="es-ES" b="1" dirty="0"/>
              <a:t>do </a:t>
            </a:r>
            <a:r>
              <a:rPr lang="es-ES" b="1" dirty="0" err="1"/>
              <a:t>not</a:t>
            </a:r>
            <a:r>
              <a:rPr lang="es-ES" b="1" dirty="0"/>
              <a:t> </a:t>
            </a:r>
            <a:r>
              <a:rPr lang="es-ES" b="1" dirty="0" err="1"/>
              <a:t>belong</a:t>
            </a:r>
            <a:r>
              <a:rPr lang="es-ES" b="1" dirty="0"/>
              <a:t> to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European</a:t>
            </a:r>
            <a:r>
              <a:rPr lang="es-ES" b="1" dirty="0"/>
              <a:t> </a:t>
            </a:r>
            <a:r>
              <a:rPr lang="es-ES" b="1" dirty="0" err="1"/>
              <a:t>Union</a:t>
            </a:r>
            <a:endParaRPr lang="es-ES" b="1" dirty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699" y="949752"/>
            <a:ext cx="5595815" cy="556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01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/>
              <a:t>What</a:t>
            </a:r>
            <a:r>
              <a:rPr lang="es-ES" b="1" dirty="0"/>
              <a:t> are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similarities</a:t>
            </a:r>
            <a:r>
              <a:rPr lang="es-ES" b="1" dirty="0"/>
              <a:t> and </a:t>
            </a:r>
            <a:r>
              <a:rPr lang="es-ES" b="1" dirty="0" err="1"/>
              <a:t>differences</a:t>
            </a:r>
            <a:r>
              <a:rPr lang="es-ES" b="1" dirty="0"/>
              <a:t> of </a:t>
            </a:r>
            <a:r>
              <a:rPr lang="es-ES" b="1" dirty="0" err="1"/>
              <a:t>these</a:t>
            </a:r>
            <a:r>
              <a:rPr lang="es-ES" b="1" dirty="0"/>
              <a:t> </a:t>
            </a:r>
            <a:r>
              <a:rPr lang="es-ES" b="1" dirty="0" err="1"/>
              <a:t>currencies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 err="1"/>
              <a:t>The</a:t>
            </a:r>
            <a:r>
              <a:rPr lang="es-ES" dirty="0"/>
              <a:t> euro </a:t>
            </a:r>
            <a:r>
              <a:rPr lang="es-ES" dirty="0" err="1"/>
              <a:t>coin</a:t>
            </a:r>
            <a:r>
              <a:rPr lang="es-ES" dirty="0"/>
              <a:t> series </a:t>
            </a:r>
            <a:r>
              <a:rPr lang="es-ES" dirty="0" err="1"/>
              <a:t>comprises</a:t>
            </a:r>
            <a:r>
              <a:rPr lang="es-ES" dirty="0"/>
              <a:t> </a:t>
            </a:r>
            <a:r>
              <a:rPr lang="es-ES" dirty="0" err="1"/>
              <a:t>eight</a:t>
            </a:r>
            <a:r>
              <a:rPr lang="es-ES" dirty="0"/>
              <a:t> </a:t>
            </a:r>
            <a:r>
              <a:rPr lang="es-ES" dirty="0" err="1"/>
              <a:t>different</a:t>
            </a:r>
            <a:r>
              <a:rPr lang="es-ES" dirty="0"/>
              <a:t> </a:t>
            </a:r>
            <a:r>
              <a:rPr lang="es-ES" dirty="0" err="1"/>
              <a:t>denominations</a:t>
            </a:r>
            <a:r>
              <a:rPr lang="es-ES" dirty="0"/>
              <a:t>: 1, 2, 5, 10, 20 and 50 cent, €1 and €2. </a:t>
            </a:r>
            <a:r>
              <a:rPr lang="es-ES" dirty="0" err="1"/>
              <a:t>You</a:t>
            </a:r>
            <a:r>
              <a:rPr lang="es-ES" dirty="0"/>
              <a:t> can use </a:t>
            </a:r>
            <a:r>
              <a:rPr lang="es-ES" dirty="0" err="1"/>
              <a:t>any</a:t>
            </a:r>
            <a:r>
              <a:rPr lang="es-ES" dirty="0"/>
              <a:t> euro </a:t>
            </a:r>
            <a:r>
              <a:rPr lang="es-ES" dirty="0" err="1"/>
              <a:t>coin</a:t>
            </a:r>
            <a:r>
              <a:rPr lang="es-ES" dirty="0"/>
              <a:t> </a:t>
            </a:r>
            <a:r>
              <a:rPr lang="es-ES" dirty="0" err="1"/>
              <a:t>anywhere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euro </a:t>
            </a:r>
            <a:r>
              <a:rPr lang="es-ES" dirty="0" err="1"/>
              <a:t>area</a:t>
            </a:r>
            <a:r>
              <a:rPr lang="es-ES" dirty="0"/>
              <a:t>.</a:t>
            </a:r>
          </a:p>
          <a:p>
            <a:pPr marL="0" indent="0">
              <a:buNone/>
            </a:pPr>
            <a:r>
              <a:rPr lang="es-ES" dirty="0" err="1"/>
              <a:t>The</a:t>
            </a:r>
            <a:r>
              <a:rPr lang="es-ES" dirty="0"/>
              <a:t> euro </a:t>
            </a:r>
            <a:r>
              <a:rPr lang="es-ES" dirty="0" err="1"/>
              <a:t>coins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a </a:t>
            </a:r>
            <a:r>
              <a:rPr lang="es-ES" dirty="0" err="1"/>
              <a:t>common</a:t>
            </a:r>
            <a:r>
              <a:rPr lang="es-ES" dirty="0"/>
              <a:t> </a:t>
            </a:r>
            <a:r>
              <a:rPr lang="es-ES" dirty="0" err="1"/>
              <a:t>side</a:t>
            </a:r>
            <a:r>
              <a:rPr lang="es-ES" dirty="0"/>
              <a:t> and a </a:t>
            </a:r>
            <a:r>
              <a:rPr lang="es-ES" dirty="0" err="1"/>
              <a:t>national</a:t>
            </a:r>
            <a:r>
              <a:rPr lang="es-ES" dirty="0"/>
              <a:t> </a:t>
            </a:r>
            <a:r>
              <a:rPr lang="es-ES" dirty="0" err="1"/>
              <a:t>side</a:t>
            </a:r>
            <a:r>
              <a:rPr lang="es-ES" dirty="0"/>
              <a:t>.</a:t>
            </a:r>
          </a:p>
          <a:p>
            <a:r>
              <a:rPr lang="es-ES" dirty="0"/>
              <a:t>A.-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b="1" dirty="0" err="1"/>
              <a:t>national</a:t>
            </a:r>
            <a:r>
              <a:rPr lang="es-ES" b="1" dirty="0"/>
              <a:t> </a:t>
            </a:r>
            <a:r>
              <a:rPr lang="es-ES" b="1" dirty="0" err="1"/>
              <a:t>side</a:t>
            </a:r>
            <a:r>
              <a:rPr lang="es-ES" b="1" dirty="0"/>
              <a:t> </a:t>
            </a:r>
            <a:r>
              <a:rPr lang="es-ES" dirty="0" err="1"/>
              <a:t>indicates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issuing</a:t>
            </a:r>
            <a:r>
              <a:rPr lang="es-ES" dirty="0"/>
              <a:t> country. 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B.-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b="1" dirty="0" err="1"/>
              <a:t>common</a:t>
            </a:r>
            <a:r>
              <a:rPr lang="es-ES" b="1" dirty="0"/>
              <a:t> </a:t>
            </a:r>
            <a:r>
              <a:rPr lang="es-ES" b="1" dirty="0" err="1"/>
              <a:t>sides</a:t>
            </a:r>
            <a:r>
              <a:rPr lang="es-ES" b="1" dirty="0"/>
              <a:t> </a:t>
            </a:r>
            <a:r>
              <a:rPr lang="es-ES" dirty="0"/>
              <a:t>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coins</a:t>
            </a:r>
            <a:r>
              <a:rPr lang="es-ES" dirty="0"/>
              <a:t> </a:t>
            </a:r>
            <a:r>
              <a:rPr lang="es-ES" dirty="0" err="1"/>
              <a:t>were</a:t>
            </a:r>
            <a:r>
              <a:rPr lang="es-ES" dirty="0"/>
              <a:t> </a:t>
            </a:r>
            <a:r>
              <a:rPr lang="es-ES" dirty="0" err="1"/>
              <a:t>designed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Mr</a:t>
            </a:r>
            <a:r>
              <a:rPr lang="es-ES" dirty="0"/>
              <a:t> </a:t>
            </a:r>
            <a:r>
              <a:rPr lang="es-ES" dirty="0" err="1"/>
              <a:t>Luc</a:t>
            </a:r>
            <a:r>
              <a:rPr lang="es-ES" dirty="0"/>
              <a:t> </a:t>
            </a:r>
            <a:r>
              <a:rPr lang="es-ES" dirty="0" err="1"/>
              <a:t>Luycx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Royal </a:t>
            </a:r>
            <a:r>
              <a:rPr lang="es-ES" dirty="0" err="1"/>
              <a:t>Belgian</a:t>
            </a:r>
            <a:r>
              <a:rPr lang="es-ES" dirty="0"/>
              <a:t> </a:t>
            </a:r>
            <a:r>
              <a:rPr lang="es-ES" dirty="0" err="1"/>
              <a:t>Mint</a:t>
            </a:r>
            <a:r>
              <a:rPr lang="es-ES" dirty="0"/>
              <a:t>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/>
              <a:t>show </a:t>
            </a:r>
            <a:r>
              <a:rPr lang="es-ES" dirty="0" err="1"/>
              <a:t>images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European</a:t>
            </a:r>
            <a:r>
              <a:rPr lang="es-ES" dirty="0"/>
              <a:t> </a:t>
            </a:r>
            <a:r>
              <a:rPr lang="es-ES" dirty="0" err="1"/>
              <a:t>Union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of </a:t>
            </a:r>
            <a:r>
              <a:rPr lang="es-ES" dirty="0" err="1"/>
              <a:t>Europe</a:t>
            </a:r>
            <a:r>
              <a:rPr lang="es-ES" dirty="0"/>
              <a:t> and </a:t>
            </a:r>
            <a:r>
              <a:rPr lang="es-ES" dirty="0" err="1"/>
              <a:t>symbolise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unity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EU.</a:t>
            </a:r>
          </a:p>
          <a:p>
            <a:pPr marL="0" indent="0">
              <a:buNone/>
            </a:pPr>
            <a:r>
              <a:rPr lang="es-ES" dirty="0" err="1"/>
              <a:t>The</a:t>
            </a:r>
            <a:r>
              <a:rPr lang="es-ES" dirty="0"/>
              <a:t> 5, 2 and 1 cent </a:t>
            </a:r>
            <a:r>
              <a:rPr lang="es-ES" dirty="0" err="1"/>
              <a:t>coins</a:t>
            </a:r>
            <a:r>
              <a:rPr lang="es-ES" dirty="0"/>
              <a:t> show </a:t>
            </a:r>
            <a:r>
              <a:rPr lang="es-ES" dirty="0" err="1"/>
              <a:t>Europe</a:t>
            </a:r>
            <a:r>
              <a:rPr lang="es-ES" dirty="0"/>
              <a:t> in </a:t>
            </a:r>
            <a:r>
              <a:rPr lang="es-ES" dirty="0" err="1"/>
              <a:t>relation</a:t>
            </a:r>
            <a:r>
              <a:rPr lang="es-ES" dirty="0"/>
              <a:t> to </a:t>
            </a:r>
            <a:r>
              <a:rPr lang="es-ES" dirty="0" err="1"/>
              <a:t>Africa</a:t>
            </a:r>
            <a:r>
              <a:rPr lang="es-ES" dirty="0"/>
              <a:t> and Asia </a:t>
            </a:r>
            <a:r>
              <a:rPr lang="es-ES" dirty="0" err="1"/>
              <a:t>on</a:t>
            </a:r>
            <a:r>
              <a:rPr lang="es-ES" dirty="0"/>
              <a:t> a </a:t>
            </a:r>
            <a:r>
              <a:rPr lang="es-ES" dirty="0" err="1"/>
              <a:t>globe</a:t>
            </a:r>
            <a:r>
              <a:rPr lang="es-ES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87286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276</Words>
  <Application>Microsoft Office PowerPoint</Application>
  <PresentationFormat>Panorámica</PresentationFormat>
  <Paragraphs>18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List of countries  that use euro currency  </vt:lpstr>
      <vt:lpstr>What are the similarities and differences of these currencies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R2D2</dc:creator>
  <cp:lastModifiedBy>R2D2</cp:lastModifiedBy>
  <cp:revision>5</cp:revision>
  <dcterms:created xsi:type="dcterms:W3CDTF">2017-11-12T13:34:10Z</dcterms:created>
  <dcterms:modified xsi:type="dcterms:W3CDTF">2017-11-22T22:50:50Z</dcterms:modified>
</cp:coreProperties>
</file>