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1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99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4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95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51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88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94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75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108C-419C-4463-85DC-1E2DAF36C6C5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E4D-A78E-4964-B4C5-7F68A179C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2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side</a:t>
            </a:r>
            <a:r>
              <a:rPr lang="es-ES" dirty="0" smtClean="0"/>
              <a:t> of euro </a:t>
            </a:r>
            <a:r>
              <a:rPr lang="es-ES" dirty="0" err="1" smtClean="0"/>
              <a:t>coins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528"/>
            <a:ext cx="980931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42846" cy="1325563"/>
          </a:xfrm>
        </p:spPr>
        <p:txBody>
          <a:bodyPr/>
          <a:lstStyle/>
          <a:p>
            <a:r>
              <a:rPr lang="es-ES" dirty="0" smtClean="0"/>
              <a:t>2 euro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485" y="2114795"/>
            <a:ext cx="4351338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108" y="609600"/>
            <a:ext cx="4493846" cy="4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 euro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16" y="2099164"/>
            <a:ext cx="4351338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42" y="365125"/>
            <a:ext cx="4509965" cy="45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</a:t>
            </a:r>
            <a:r>
              <a:rPr lang="es-ES" dirty="0" smtClean="0"/>
              <a:t>0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24" y="1942856"/>
            <a:ext cx="4351338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73" y="365125"/>
            <a:ext cx="4363427" cy="43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715" y="2271102"/>
            <a:ext cx="4351338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88" y="560265"/>
            <a:ext cx="4681904" cy="46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77" y="2153871"/>
            <a:ext cx="4351338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45" y="742461"/>
            <a:ext cx="4929126" cy="49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292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</a:t>
            </a:r>
            <a:r>
              <a:rPr lang="es-ES" dirty="0" smtClean="0"/>
              <a:t>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877" y="1778733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 euro cent </a:t>
            </a:r>
            <a:r>
              <a:rPr lang="es-ES" dirty="0" err="1" smtClean="0"/>
              <a:t>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785" y="1753211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The common side of euro coins</vt:lpstr>
      <vt:lpstr>2 euro coin</vt:lpstr>
      <vt:lpstr>1 euro coin</vt:lpstr>
      <vt:lpstr>50 euro cent coin</vt:lpstr>
      <vt:lpstr>20 euro cent coin</vt:lpstr>
      <vt:lpstr>10 euro cent coin</vt:lpstr>
      <vt:lpstr>5 euro cent coin</vt:lpstr>
      <vt:lpstr>2 euro cent coin</vt:lpstr>
      <vt:lpstr>1 euro cent coin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side of euro coins</dc:title>
  <dc:creator>R2D2</dc:creator>
  <cp:lastModifiedBy>R2D2</cp:lastModifiedBy>
  <cp:revision>5</cp:revision>
  <dcterms:created xsi:type="dcterms:W3CDTF">2017-11-10T21:04:26Z</dcterms:created>
  <dcterms:modified xsi:type="dcterms:W3CDTF">2017-11-21T20:18:43Z</dcterms:modified>
</cp:coreProperties>
</file>