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44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2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10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82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21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48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93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80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05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0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27B5-CA0A-48F0-8FCF-A71C0F789C61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mt.es/en/coleccionista/anos-anteriores/emisiones-2008/campeones-de-europa-2008" TargetMode="External"/><Relationship Id="rId2" Type="http://schemas.openxmlformats.org/officeDocument/2006/relationships/hyperlink" Target="http://www.fnmt.es/en/coleccionista/anos-anteriores/emisiones-2007/programa-europa-50-aniversario-del-tratado-de-ro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nmt.es/en/coleccionista/emisiones-2016/iv-centenario-de-la-muerte-de-cervan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descar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356" y="712765"/>
            <a:ext cx="6572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102707" y="3178350"/>
            <a:ext cx="595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Study</a:t>
            </a:r>
            <a:r>
              <a:rPr lang="es-ES" b="1" dirty="0"/>
              <a:t> 3 </a:t>
            </a:r>
            <a:r>
              <a:rPr lang="es-ES" b="1" dirty="0" err="1"/>
              <a:t>commemorative</a:t>
            </a:r>
            <a:r>
              <a:rPr lang="es-ES" b="1" dirty="0"/>
              <a:t> </a:t>
            </a:r>
            <a:r>
              <a:rPr lang="es-ES" b="1" dirty="0" err="1"/>
              <a:t>coins</a:t>
            </a:r>
            <a:r>
              <a:rPr lang="es-ES" b="1" dirty="0"/>
              <a:t> of </a:t>
            </a:r>
            <a:r>
              <a:rPr lang="es-ES" b="1" dirty="0" err="1"/>
              <a:t>Spain</a:t>
            </a:r>
            <a:r>
              <a:rPr lang="es-ES" b="1" dirty="0"/>
              <a:t> </a:t>
            </a:r>
            <a:r>
              <a:rPr lang="es-ES" b="1" dirty="0" err="1"/>
              <a:t>related</a:t>
            </a:r>
            <a:r>
              <a:rPr lang="es-ES" b="1" dirty="0"/>
              <a:t> to </a:t>
            </a:r>
            <a:r>
              <a:rPr lang="es-ES" b="1" dirty="0" err="1"/>
              <a:t>Europe</a:t>
            </a:r>
            <a:r>
              <a:rPr lang="es-ES" b="1" dirty="0"/>
              <a:t>, </a:t>
            </a:r>
            <a:r>
              <a:rPr lang="es-ES" b="1" dirty="0" err="1"/>
              <a:t>historical</a:t>
            </a:r>
            <a:r>
              <a:rPr lang="es-ES" b="1" dirty="0"/>
              <a:t> </a:t>
            </a:r>
            <a:r>
              <a:rPr lang="es-ES" b="1" dirty="0" err="1"/>
              <a:t>events</a:t>
            </a:r>
            <a:r>
              <a:rPr lang="es-ES" b="1" dirty="0"/>
              <a:t>, a short </a:t>
            </a:r>
            <a:r>
              <a:rPr lang="es-ES" b="1" dirty="0" err="1"/>
              <a:t>description</a:t>
            </a:r>
            <a:r>
              <a:rPr lang="es-ES" b="1" dirty="0"/>
              <a:t> of </a:t>
            </a:r>
            <a:r>
              <a:rPr lang="es-ES" b="1" dirty="0" err="1"/>
              <a:t>them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82" y="712765"/>
            <a:ext cx="9549206" cy="15873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04307" y="4613031"/>
            <a:ext cx="29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Tuesday,28th </a:t>
            </a:r>
            <a:r>
              <a:rPr lang="es-ES" dirty="0" err="1" smtClean="0"/>
              <a:t>February</a:t>
            </a:r>
            <a:r>
              <a:rPr lang="es-ES" dirty="0" smtClean="0"/>
              <a:t> 2018.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69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Guess</a:t>
            </a:r>
            <a:r>
              <a:rPr lang="es-ES" b="1" dirty="0" smtClean="0"/>
              <a:t> </a:t>
            </a:r>
            <a:r>
              <a:rPr lang="es-ES" b="1" dirty="0" err="1" smtClean="0"/>
              <a:t>what</a:t>
            </a:r>
            <a:r>
              <a:rPr lang="es-ES" b="1" dirty="0" smtClean="0"/>
              <a:t> are </a:t>
            </a:r>
            <a:r>
              <a:rPr lang="es-ES" b="1" dirty="0" err="1" smtClean="0"/>
              <a:t>these</a:t>
            </a:r>
            <a:r>
              <a:rPr lang="es-ES" b="1" dirty="0" smtClean="0"/>
              <a:t> </a:t>
            </a:r>
            <a:r>
              <a:rPr lang="es-ES" b="1" dirty="0" err="1" smtClean="0"/>
              <a:t>three</a:t>
            </a:r>
            <a:r>
              <a:rPr lang="es-ES" b="1" dirty="0" smtClean="0"/>
              <a:t> </a:t>
            </a:r>
            <a:r>
              <a:rPr lang="es-ES" b="1" dirty="0" err="1" smtClean="0"/>
              <a:t>Spanish</a:t>
            </a:r>
            <a:r>
              <a:rPr lang="es-ES" b="1" dirty="0" smtClean="0"/>
              <a:t> </a:t>
            </a:r>
            <a:r>
              <a:rPr lang="es-ES" b="1" dirty="0" err="1" smtClean="0"/>
              <a:t>commemorative</a:t>
            </a:r>
            <a:r>
              <a:rPr lang="es-ES" b="1" dirty="0" smtClean="0"/>
              <a:t> euro </a:t>
            </a:r>
            <a:r>
              <a:rPr lang="es-ES" b="1" dirty="0" err="1" smtClean="0"/>
              <a:t>coins</a:t>
            </a:r>
            <a:r>
              <a:rPr lang="es-ES" b="1" dirty="0" smtClean="0"/>
              <a:t> </a:t>
            </a:r>
            <a:r>
              <a:rPr lang="es-ES" b="1" dirty="0" err="1" smtClean="0"/>
              <a:t>about</a:t>
            </a:r>
            <a:r>
              <a:rPr lang="es-ES" b="1" dirty="0" smtClean="0"/>
              <a:t>?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7" y="1690688"/>
            <a:ext cx="4318548" cy="3991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31" y="1690688"/>
            <a:ext cx="3893678" cy="39683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785" y="2291433"/>
            <a:ext cx="4089947" cy="40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Should</a:t>
            </a:r>
            <a:r>
              <a:rPr lang="es-ES" dirty="0" smtClean="0"/>
              <a:t> 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…</a:t>
            </a:r>
          </a:p>
          <a:p>
            <a:r>
              <a:rPr lang="es-E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Coin</a:t>
            </a: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s-E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endParaRPr lang="es-E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u="sng" dirty="0" err="1">
                <a:hlinkClick r:id="rId3"/>
              </a:rPr>
              <a:t>Coin</a:t>
            </a:r>
            <a:r>
              <a:rPr lang="es-ES" b="1" u="sng" dirty="0">
                <a:hlinkClick r:id="rId3"/>
              </a:rPr>
              <a:t> 2</a:t>
            </a:r>
            <a:endParaRPr lang="es-ES" dirty="0"/>
          </a:p>
          <a:p>
            <a:r>
              <a:rPr lang="es-ES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Coin</a:t>
            </a:r>
            <a:r>
              <a:rPr lang="es-E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3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Guess what are these three Spanish commemorative euro coins about?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R2D2</dc:creator>
  <cp:lastModifiedBy>R2D2</cp:lastModifiedBy>
  <cp:revision>8</cp:revision>
  <dcterms:created xsi:type="dcterms:W3CDTF">2017-11-12T13:34:10Z</dcterms:created>
  <dcterms:modified xsi:type="dcterms:W3CDTF">2018-02-18T22:27:25Z</dcterms:modified>
</cp:coreProperties>
</file>