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00ee5274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00ee5274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00ee5274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00ee5274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00ee5274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00ee5274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00ee5274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00ee5274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974" y="2885300"/>
            <a:ext cx="3045574" cy="2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4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174" y="2706025"/>
            <a:ext cx="3045574" cy="2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2299" y="2112100"/>
            <a:ext cx="3045574" cy="2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999" y="1017725"/>
            <a:ext cx="3045574" cy="2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974" y="1215625"/>
            <a:ext cx="3045574" cy="2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