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35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F77A9-BB18-4081-BABB-C811A31A4892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AB90-D3ED-4B17-97B2-654F94683B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518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F77A9-BB18-4081-BABB-C811A31A4892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AB90-D3ED-4B17-97B2-654F94683B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5643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F77A9-BB18-4081-BABB-C811A31A4892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AB90-D3ED-4B17-97B2-654F94683B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63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F77A9-BB18-4081-BABB-C811A31A4892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AB90-D3ED-4B17-97B2-654F94683B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1862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F77A9-BB18-4081-BABB-C811A31A4892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AB90-D3ED-4B17-97B2-654F94683B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2133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F77A9-BB18-4081-BABB-C811A31A4892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AB90-D3ED-4B17-97B2-654F94683B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23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F77A9-BB18-4081-BABB-C811A31A4892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AB90-D3ED-4B17-97B2-654F94683B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036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F77A9-BB18-4081-BABB-C811A31A4892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AB90-D3ED-4B17-97B2-654F94683B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224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F77A9-BB18-4081-BABB-C811A31A4892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AB90-D3ED-4B17-97B2-654F94683B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020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F77A9-BB18-4081-BABB-C811A31A4892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AB90-D3ED-4B17-97B2-654F94683B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5660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F77A9-BB18-4081-BABB-C811A31A4892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AB90-D3ED-4B17-97B2-654F94683B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514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F77A9-BB18-4081-BABB-C811A31A4892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9AB90-D3ED-4B17-97B2-654F94683B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6658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912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57" y="116632"/>
            <a:ext cx="11318022" cy="1087320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978010"/>
            <a:ext cx="2803960" cy="4395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5783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Sekou Marega Jawara</dc:creator>
  <cp:lastModifiedBy>Sekou Marega Jawara</cp:lastModifiedBy>
  <cp:revision>3</cp:revision>
  <dcterms:created xsi:type="dcterms:W3CDTF">2021-02-23T16:33:14Z</dcterms:created>
  <dcterms:modified xsi:type="dcterms:W3CDTF">2021-02-23T16:58:50Z</dcterms:modified>
</cp:coreProperties>
</file>