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Suarez" userId="886340a9835b1d19" providerId="LiveId" clId="{C87807D8-4D1E-4E9D-AB96-3792E8EE7F4D}"/>
    <pc:docChg chg="custSel addSld delSld modSld">
      <pc:chgData name="Noelia Suarez" userId="886340a9835b1d19" providerId="LiveId" clId="{C87807D8-4D1E-4E9D-AB96-3792E8EE7F4D}" dt="2021-02-24T18:32:13.561" v="11" actId="47"/>
      <pc:docMkLst>
        <pc:docMk/>
      </pc:docMkLst>
      <pc:sldChg chg="addSp delSp modSp new del mod chgLayout">
        <pc:chgData name="Noelia Suarez" userId="886340a9835b1d19" providerId="LiveId" clId="{C87807D8-4D1E-4E9D-AB96-3792E8EE7F4D}" dt="2021-02-24T18:32:13.561" v="11" actId="47"/>
        <pc:sldMkLst>
          <pc:docMk/>
          <pc:sldMk cId="341500324" sldId="265"/>
        </pc:sldMkLst>
        <pc:spChg chg="del">
          <ac:chgData name="Noelia Suarez" userId="886340a9835b1d19" providerId="LiveId" clId="{C87807D8-4D1E-4E9D-AB96-3792E8EE7F4D}" dt="2021-02-24T18:30:24.431" v="1" actId="6264"/>
          <ac:spMkLst>
            <pc:docMk/>
            <pc:sldMk cId="341500324" sldId="265"/>
            <ac:spMk id="2" creationId="{C5920843-755A-4923-A7AB-C064E026A592}"/>
          </ac:spMkLst>
        </pc:spChg>
        <pc:spChg chg="del">
          <ac:chgData name="Noelia Suarez" userId="886340a9835b1d19" providerId="LiveId" clId="{C87807D8-4D1E-4E9D-AB96-3792E8EE7F4D}" dt="2021-02-24T18:30:24.431" v="1" actId="6264"/>
          <ac:spMkLst>
            <pc:docMk/>
            <pc:sldMk cId="341500324" sldId="265"/>
            <ac:spMk id="3" creationId="{6BD2458A-3316-4DF9-9B32-092194841889}"/>
          </ac:spMkLst>
        </pc:spChg>
        <pc:spChg chg="add mod ord">
          <ac:chgData name="Noelia Suarez" userId="886340a9835b1d19" providerId="LiveId" clId="{C87807D8-4D1E-4E9D-AB96-3792E8EE7F4D}" dt="2021-02-24T18:30:24.431" v="1" actId="6264"/>
          <ac:spMkLst>
            <pc:docMk/>
            <pc:sldMk cId="341500324" sldId="265"/>
            <ac:spMk id="4" creationId="{4B990F53-3933-4471-A7F9-2795E68EBD02}"/>
          </ac:spMkLst>
        </pc:spChg>
        <pc:spChg chg="add del mod ord">
          <ac:chgData name="Noelia Suarez" userId="886340a9835b1d19" providerId="LiveId" clId="{C87807D8-4D1E-4E9D-AB96-3792E8EE7F4D}" dt="2021-02-24T18:30:33.874" v="2" actId="931"/>
          <ac:spMkLst>
            <pc:docMk/>
            <pc:sldMk cId="341500324" sldId="265"/>
            <ac:spMk id="5" creationId="{4B26A62D-0451-4FFD-B5C7-346C3ADA672C}"/>
          </ac:spMkLst>
        </pc:spChg>
        <pc:spChg chg="add mod">
          <ac:chgData name="Noelia Suarez" userId="886340a9835b1d19" providerId="LiveId" clId="{C87807D8-4D1E-4E9D-AB96-3792E8EE7F4D}" dt="2021-02-24T18:32:06.501" v="10" actId="478"/>
          <ac:spMkLst>
            <pc:docMk/>
            <pc:sldMk cId="341500324" sldId="265"/>
            <ac:spMk id="9" creationId="{F9C3101D-6596-4261-80A6-57F355ECE1EB}"/>
          </ac:spMkLst>
        </pc:spChg>
        <pc:picChg chg="add del mod modCrop">
          <ac:chgData name="Noelia Suarez" userId="886340a9835b1d19" providerId="LiveId" clId="{C87807D8-4D1E-4E9D-AB96-3792E8EE7F4D}" dt="2021-02-24T18:32:06.501" v="10" actId="478"/>
          <ac:picMkLst>
            <pc:docMk/>
            <pc:sldMk cId="341500324" sldId="265"/>
            <ac:picMk id="7" creationId="{A6FB9F44-48C5-40AA-B1DF-DF937D10B4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878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852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0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654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124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2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55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645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760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810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39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BB68-95FB-46DB-9CF0-3D5F30ED5C45}" type="datetimeFigureOut">
              <a:rPr lang="ca-ES" smtClean="0"/>
              <a:t>22/2/2021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DB83-BC52-44F6-9FC2-7E3C5CB3F0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074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73C60-02F2-4239-B010-5FD5208F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0D8BE3-25FF-4A0B-BAAD-CA33C4984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554" y="0"/>
            <a:ext cx="7139108" cy="9254067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B9019B-B932-47CB-8DA1-BF53427F0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2" b="97428" l="10000" r="90000">
                        <a14:foregroundMark x1="31196" y1="2412" x2="41739" y2="2894"/>
                        <a14:foregroundMark x1="23043" y1="53859" x2="23043" y2="53859"/>
                        <a14:foregroundMark x1="23043" y1="53055" x2="23043" y2="53055"/>
                        <a14:foregroundMark x1="59891" y1="97428" x2="59891" y2="97428"/>
                        <a14:foregroundMark x1="35870" y1="50482" x2="35870" y2="50482"/>
                        <a14:foregroundMark x1="36739" y1="49678" x2="36739" y2="49678"/>
                        <a14:backgroundMark x1="45109" y1="67685" x2="39565" y2="61093"/>
                        <a14:backgroundMark x1="39565" y1="61093" x2="41413" y2="66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001" y="139335"/>
            <a:ext cx="15331478" cy="1036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0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73C60-02F2-4239-B010-5FD5208F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0D8BE3-25FF-4A0B-BAAD-CA33C4984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554" y="0"/>
            <a:ext cx="7139108" cy="9254067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B9019B-B932-47CB-8DA1-BF53427F0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2" b="97428" l="10000" r="90000">
                        <a14:foregroundMark x1="31196" y1="2412" x2="41739" y2="2894"/>
                        <a14:foregroundMark x1="23043" y1="53859" x2="23043" y2="53859"/>
                        <a14:foregroundMark x1="23043" y1="53055" x2="23043" y2="53055"/>
                        <a14:foregroundMark x1="59891" y1="97428" x2="59891" y2="97428"/>
                        <a14:foregroundMark x1="35870" y1="50482" x2="35870" y2="50482"/>
                        <a14:foregroundMark x1="36739" y1="49678" x2="36739" y2="49678"/>
                        <a14:backgroundMark x1="45109" y1="67685" x2="39565" y2="61093"/>
                        <a14:backgroundMark x1="39565" y1="61093" x2="41413" y2="66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2039" y="125955"/>
            <a:ext cx="15480077" cy="1046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2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73C60-02F2-4239-B010-5FD5208F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0D8BE3-25FF-4A0B-BAAD-CA33C4984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554" y="0"/>
            <a:ext cx="7139108" cy="9254067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B9019B-B932-47CB-8DA1-BF53427F0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2" b="97428" l="10000" r="90000">
                        <a14:foregroundMark x1="31196" y1="2412" x2="41739" y2="2894"/>
                        <a14:foregroundMark x1="23043" y1="53859" x2="23043" y2="53859"/>
                        <a14:foregroundMark x1="23043" y1="53055" x2="23043" y2="53055"/>
                        <a14:foregroundMark x1="59891" y1="97428" x2="59891" y2="97428"/>
                        <a14:foregroundMark x1="35870" y1="50482" x2="35870" y2="50482"/>
                        <a14:foregroundMark x1="36739" y1="49678" x2="36739" y2="49678"/>
                        <a14:backgroundMark x1="45109" y1="67685" x2="39565" y2="61093"/>
                        <a14:backgroundMark x1="39565" y1="61093" x2="41413" y2="66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4085" y="50140"/>
            <a:ext cx="17224961" cy="1164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0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73C60-02F2-4239-B010-5FD5208F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0D8BE3-25FF-4A0B-BAAD-CA33C4984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554" y="0"/>
            <a:ext cx="7139108" cy="9254067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B9019B-B932-47CB-8DA1-BF53427F0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2" b="97428" l="10000" r="90000">
                        <a14:foregroundMark x1="31196" y1="2412" x2="41739" y2="2894"/>
                        <a14:foregroundMark x1="23043" y1="53859" x2="23043" y2="53859"/>
                        <a14:foregroundMark x1="23043" y1="53055" x2="23043" y2="53055"/>
                        <a14:foregroundMark x1="59891" y1="97428" x2="59891" y2="97428"/>
                        <a14:foregroundMark x1="35870" y1="50482" x2="35870" y2="50482"/>
                        <a14:foregroundMark x1="36739" y1="49678" x2="36739" y2="49678"/>
                        <a14:backgroundMark x1="45109" y1="67685" x2="39565" y2="61093"/>
                        <a14:backgroundMark x1="39565" y1="61093" x2="41413" y2="66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99763" y="-4403425"/>
            <a:ext cx="13308277" cy="899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64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Noelia Suarez</dc:creator>
  <cp:lastModifiedBy>Noelia Suarez</cp:lastModifiedBy>
  <cp:revision>2</cp:revision>
  <dcterms:created xsi:type="dcterms:W3CDTF">2021-02-22T20:59:50Z</dcterms:created>
  <dcterms:modified xsi:type="dcterms:W3CDTF">2021-02-24T18:32:18Z</dcterms:modified>
</cp:coreProperties>
</file>