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3A93-3661-4493-A50B-7CBA1BA63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F6395-686B-4751-9467-210E479A1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D7FB6-29A2-417E-8FF1-A9AF50A2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E261-A303-4ADF-B9D9-5EADF399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61D71-7ABC-4B28-8FAF-3DA3DF91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07CE-70CC-4B5D-87AD-07712A2C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0A7AE-0EBB-47A1-99E8-90DB5E0F8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5AFD-1428-4E9B-82A8-FCBF7055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23C8-EFF3-4A75-89DD-F13667A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4374-0072-448B-B005-5A8EAB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E46E2-7ACD-4DB5-A981-9C676EA19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CD18-49D6-4105-B068-0806F74E5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C6293-BECA-43FB-88C4-B83D30B9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985B8-87B5-40CA-8A45-B84F91C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7B02-30AF-47E8-93E3-82347C2C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41B1-0694-4B5D-8650-AA36F848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4D14-03C9-466F-A14A-CF425C72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CE1A-ACF4-4242-ACB0-1C97B2A5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6F02-5D43-496A-BC4A-80F5DCAA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D5581-71CD-4BFA-BFBC-849A3375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C1F0-8538-4A7D-B577-CB242072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D6C52-DE03-4D1F-BB9C-D56A54C04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3F805-835B-4D9E-A35E-7E0238D6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C743-E80D-4457-8B99-CCD7AE14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11DAE-86E5-4FF0-A7B4-A313B879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531-A2AC-4F0C-834E-534AE30A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92EB-D483-4B7F-8B75-61D929316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0D26B-9930-4E09-81F1-14B068B63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B0465-E327-4D8C-BBA7-436E0181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7396-6E2C-4714-878D-D0786724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CA4C-4ABF-45C2-A6DB-5BCBA3F2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98B0-74BD-432D-B463-15D56EC7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2C410-7D4A-4340-AB22-FC390E81A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CFCFC-978B-4195-9AD8-487250EAB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6E4F4-FEAE-41A6-9F19-A93B0A21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F994D-F347-4B7A-BB7E-34F5D370F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B4A4F-F2CE-4153-A144-2244B289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8CB86-416A-4C6A-B053-6B915935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C8BAF-F8BC-4AA7-88DB-39EE0886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4CAC-7C26-491C-BD43-8AF0536B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C7891-C793-4C44-9035-A5E541C9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59F73-510D-411B-8D78-6CDDB036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65614-1BFD-453D-95D4-9E197AA8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491DE-11AB-4359-8311-78DFBC5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DDAFD-C9E4-4C9B-B325-5DD84295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1E082-71B6-44BA-B070-C02D8B79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F72D-34C5-4372-8C32-C34AAC43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44CC-FC2B-4003-8306-1975CBDE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5CE3-10EE-45DD-92A0-7C54ACE96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8C6A9-47BE-4AFF-8EE7-2FB2174E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245E-19B8-44AB-8309-5DB610CB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ABB1C-163E-4E77-BD39-FDDA4CE1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E9FB-C39C-4683-9E5F-F2C5AC90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3D54A-180D-418E-B33C-36F24A711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C7CAB-1A9B-48D4-868A-2A2948E9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345C-5A29-4EFD-A9F2-5CDED3FE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5DE01-BF4C-4DD2-BC8C-CFDFACAB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1BC25-3612-433F-AB7C-2A9C0B68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B6BD8-92FB-4F65-B36A-866B5033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0A8CA-7F62-4768-B0F3-6501744C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4A6E-2393-4EFC-91CB-A7CBAF682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F99E-831F-407B-9559-D7199C05935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94281-BBE0-452A-8146-D1BA7923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E71D6-FF72-448C-9C92-95CAE0A13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A6C7-ED7C-489F-990A-275BF35C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A583CFD-3115-4315-8C14-B385A755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07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32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870282-5347-4970-8CD3-B064E593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6798A77-D102-482A-94DD-0305C758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5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D377FB6-CE29-4F1C-8331-97AF2F968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8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AA32DD5-4A18-42F4-941D-50FF4BD5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2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BE535839-52AB-4E98-B19C-50138A48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975899"/>
            <a:ext cx="6699504" cy="49062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44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1000"/>
    </mc:Choice>
    <mc:Fallback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B3588898-8C57-4BDB-89B5-04C8A25D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975899"/>
            <a:ext cx="6699504" cy="49062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95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0"/>
    </mc:Choice>
    <mc:Fallback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1FB313-FFAE-487A-A144-05400A5C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975899"/>
            <a:ext cx="6699504" cy="49062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5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/>
    </mc:Choice>
    <mc:Fallback xmlns="">
      <p:transition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9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D1FA50-F56C-4687-A755-EBF69FDC4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7" y="886912"/>
            <a:ext cx="4537626" cy="50841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236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9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5CD671-0056-4276-939A-E2D7FB2A0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2" y="643467"/>
            <a:ext cx="4972176" cy="5571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68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3000"/>
    </mc:Choice>
    <mc:Fallback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870282-5347-4970-8CD3-B064E593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31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6798A77-D102-482A-94DD-0305C758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48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D377FB6-CE29-4F1C-8331-97AF2F968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9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AA32DD5-4A18-42F4-941D-50FF4BD5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0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C956558-670E-4BE0-BC5A-EBCD87F7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4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E9F43ED-3BA7-44FC-B846-4079F3E23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0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2000"/>
    </mc:Choice>
    <mc:Fallback xmlns="">
      <p:transition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CBAFB-37E4-4356-A9E8-6F954B7F9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36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2000"/>
    </mc:Choice>
    <mc:Fallback>
      <p:transition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A583CFD-3115-4315-8C14-B385A755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8" y="1003730"/>
            <a:ext cx="6707124" cy="485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7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Angel</cp:lastModifiedBy>
  <cp:revision>5</cp:revision>
  <dcterms:created xsi:type="dcterms:W3CDTF">2021-02-14T11:07:55Z</dcterms:created>
  <dcterms:modified xsi:type="dcterms:W3CDTF">2021-02-14T19:06:58Z</dcterms:modified>
</cp:coreProperties>
</file>