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2D2385-865C-4FEA-B55D-19E7C4B0B4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98589B5-578F-4A44-A8E4-894EE703EC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119A93-816F-46B3-A239-45F457399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0BBD-1E24-49F2-80FF-C45F39121724}" type="datetimeFigureOut">
              <a:rPr lang="es-ES" smtClean="0"/>
              <a:t>23/02/2021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39C768-6783-4C3D-9939-2B6E155E8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ECA7D5-FBF1-45B2-B194-17C829DD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74EE0-4B94-4C33-B7D0-FCEB24729D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2933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6F28B2-8118-4C95-B6B8-47E3F0C2A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026EC1A-3E39-4538-BFA4-95D6653981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6A5B97-ABBC-4E96-BCC3-BFD2580D4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0BBD-1E24-49F2-80FF-C45F39121724}" type="datetimeFigureOut">
              <a:rPr lang="es-ES" smtClean="0"/>
              <a:t>23/02/2021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D1A236-360E-4FB9-9CC2-D8481CAE9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C348BD-A7EA-49BB-B5E8-E433E6372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74EE0-4B94-4C33-B7D0-FCEB24729D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6752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64915C8-0E95-4430-B1BD-552B287BE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E9E093F-ADD6-4612-B028-A7207E8E6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D56BEC-A232-4D46-B3A0-C8E9B535E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0BBD-1E24-49F2-80FF-C45F39121724}" type="datetimeFigureOut">
              <a:rPr lang="es-ES" smtClean="0"/>
              <a:t>23/02/2021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B180D1-DBA4-4B84-B46C-517317B7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B31B8F-73F9-4593-B5CA-A60E31C29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74EE0-4B94-4C33-B7D0-FCEB24729D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9304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5C9D1C-39D2-4DD9-AD0C-3603489E8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5756C1-01FC-4A64-8396-EFF52048E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0D0B9A-6DBB-4D42-9BB7-F1C67500A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0BBD-1E24-49F2-80FF-C45F39121724}" type="datetimeFigureOut">
              <a:rPr lang="es-ES" smtClean="0"/>
              <a:t>23/02/2021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AFB36F-D087-4CFC-826C-D665E5C60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9983CF-6FD5-4927-93CC-5B11E741E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74EE0-4B94-4C33-B7D0-FCEB24729D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7727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5342D9-DDEC-4D12-BF7A-36E7DA85A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764840-E414-4FBB-9B0A-1FD3782F02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32FBFF-11AD-4E9D-AF12-ED32D0915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0BBD-1E24-49F2-80FF-C45F39121724}" type="datetimeFigureOut">
              <a:rPr lang="es-ES" smtClean="0"/>
              <a:t>23/02/2021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A73324-AE7D-473C-B410-12F06923C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AAF329-C632-4390-9967-3880E4170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74EE0-4B94-4C33-B7D0-FCEB24729D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0886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7949EB-B878-440A-BB3E-B823B21DD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DCFB97-F5D7-46BA-9933-682B65B739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F666ECD-77DB-460E-A91B-DC6BCA40F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9DA6A3-C96A-4F53-B5AB-1BA16FDA4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0BBD-1E24-49F2-80FF-C45F39121724}" type="datetimeFigureOut">
              <a:rPr lang="es-ES" smtClean="0"/>
              <a:t>23/02/2021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FD325EE-D002-41A4-97E7-5F63FF896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49EC4E6-B1E0-4D2D-986B-B6CD659E4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74EE0-4B94-4C33-B7D0-FCEB24729D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942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D24B71-7B48-4448-88A1-DAB9875C4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93DF11-F458-4E84-BA10-4D455285D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31D302-1470-4709-9540-2D2988D76A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8581A33-8E23-4EEC-B564-7E42494600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9177669-F20E-4AAE-B8DE-8171A52E51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279E133-9A2F-4D58-A139-10F89A22A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0BBD-1E24-49F2-80FF-C45F39121724}" type="datetimeFigureOut">
              <a:rPr lang="es-ES" smtClean="0"/>
              <a:t>23/02/2021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0958C56-3815-4E01-88E1-4609F8780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DA5F530-3630-4C1B-9FF5-0DDC3E6CE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74EE0-4B94-4C33-B7D0-FCEB24729D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1954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E84504-B287-4013-81F2-97FFA655A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B6906DB-7BFA-41C7-987F-D73E27074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0BBD-1E24-49F2-80FF-C45F39121724}" type="datetimeFigureOut">
              <a:rPr lang="es-ES" smtClean="0"/>
              <a:t>23/02/2021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B852085-CE52-4C79-8EAB-BDAE3C402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850AC1B-3584-47B1-99AF-5E904681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74EE0-4B94-4C33-B7D0-FCEB24729D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9546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B371FAB-AE6D-49C1-863C-643BFAA2A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0BBD-1E24-49F2-80FF-C45F39121724}" type="datetimeFigureOut">
              <a:rPr lang="es-ES" smtClean="0"/>
              <a:t>23/02/2021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45F45FF-9D86-43EE-9AAF-F3FF51C89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DABE058-490E-41FD-99F0-84FB36AE2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74EE0-4B94-4C33-B7D0-FCEB24729D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549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2B6BCC-BD29-4013-A3A6-312CCF2EF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ADF44A-A54B-458F-9D8E-53417A18E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F4270F4-A1B2-4132-B105-C11564559B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B3C1F4-C19B-47C5-82A9-14D2CD0DD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0BBD-1E24-49F2-80FF-C45F39121724}" type="datetimeFigureOut">
              <a:rPr lang="es-ES" smtClean="0"/>
              <a:t>23/02/2021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A4799F-9D5B-4A92-B1C3-5B275CA5E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721D63-3413-4CF2-88C6-1425F8940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74EE0-4B94-4C33-B7D0-FCEB24729D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351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5F1BF3-C6F2-4B37-9582-BB940B7E9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D4CBBA3-B0D2-4990-B422-9D7BC48746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0C0525A-EFE0-4C27-9D53-63892947F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4B05CB9-CCE8-45A9-8BF1-6ED6DBA0E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0BBD-1E24-49F2-80FF-C45F39121724}" type="datetimeFigureOut">
              <a:rPr lang="es-ES" smtClean="0"/>
              <a:t>23/02/2021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17B415-3AE5-43B9-9017-D7655F0D3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FC25CAA-AF96-4A11-8025-8B45E773B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74EE0-4B94-4C33-B7D0-FCEB24729D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150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3037983-2333-4D18-91D5-B3F6E8A9F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7927109-A623-4D11-8706-DCAEDC925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D66BFE-C51C-4A86-B800-0CFD327D96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D0BBD-1E24-49F2-80FF-C45F39121724}" type="datetimeFigureOut">
              <a:rPr lang="es-ES" smtClean="0"/>
              <a:t>23/02/2021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A8752B-943D-4EE4-B71D-07D96DAA5A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773BB5-7C08-4705-AC87-BF4330A671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74EE0-4B94-4C33-B7D0-FCEB24729D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0296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Imagen 4" descr="Foto en blanco y negro de un grupo de personas en medio de campo&#10;&#10;Descripción generada automáticamente con confianza media">
            <a:extLst>
              <a:ext uri="{FF2B5EF4-FFF2-40B4-BE49-F238E27FC236}">
                <a16:creationId xmlns:a16="http://schemas.microsoft.com/office/drawing/2014/main" id="{AA3B0F6C-7451-46ED-8E0B-D5D77CC186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0" b="2096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pic>
        <p:nvPicPr>
          <p:cNvPr id="7" name="Imagen 6" descr="Un helicóptero de color azul&#10;&#10;Descripción generada automáticamente con confianza baja">
            <a:extLst>
              <a:ext uri="{FF2B5EF4-FFF2-40B4-BE49-F238E27FC236}">
                <a16:creationId xmlns:a16="http://schemas.microsoft.com/office/drawing/2014/main" id="{B2253203-3616-4088-87F9-18EC86182D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67128">
            <a:off x="-613853" y="-479393"/>
            <a:ext cx="4138289" cy="2207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632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Imagen 2" descr="Foto en blanco y negro de un grupo de personas en medio de campo&#10;&#10;Descripción generada automáticamente con confianza media">
            <a:extLst>
              <a:ext uri="{FF2B5EF4-FFF2-40B4-BE49-F238E27FC236}">
                <a16:creationId xmlns:a16="http://schemas.microsoft.com/office/drawing/2014/main" id="{1AFA70FF-23CF-4381-B944-AF1409A02D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0" b="2096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pic>
        <p:nvPicPr>
          <p:cNvPr id="5" name="Imagen 4" descr="Un helicóptero de color azul&#10;&#10;Descripción generada automáticamente con confianza baja">
            <a:extLst>
              <a:ext uri="{FF2B5EF4-FFF2-40B4-BE49-F238E27FC236}">
                <a16:creationId xmlns:a16="http://schemas.microsoft.com/office/drawing/2014/main" id="{BD3E5E5F-5E5E-49AD-BB9B-211DD7D02F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11244">
            <a:off x="1564259" y="-392885"/>
            <a:ext cx="4282566" cy="2284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509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Imagen 2" descr="Foto en blanco y negro de un grupo de personas en medio de campo&#10;&#10;Descripción generada automáticamente con confianza media">
            <a:extLst>
              <a:ext uri="{FF2B5EF4-FFF2-40B4-BE49-F238E27FC236}">
                <a16:creationId xmlns:a16="http://schemas.microsoft.com/office/drawing/2014/main" id="{90833B2D-C131-444C-9931-D4F37E5A5F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0" b="20961"/>
          <a:stretch/>
        </p:blipFill>
        <p:spPr>
          <a:xfrm>
            <a:off x="20" y="0"/>
            <a:ext cx="12191980" cy="6856718"/>
          </a:xfrm>
          <a:prstGeom prst="rect">
            <a:avLst/>
          </a:prstGeom>
        </p:spPr>
      </p:pic>
      <p:pic>
        <p:nvPicPr>
          <p:cNvPr id="5" name="Imagen 4" descr="Un helicóptero de color azul&#10;&#10;Descripción generada automáticamente con confianza baja">
            <a:extLst>
              <a:ext uri="{FF2B5EF4-FFF2-40B4-BE49-F238E27FC236}">
                <a16:creationId xmlns:a16="http://schemas.microsoft.com/office/drawing/2014/main" id="{AC57CBED-F277-4E8D-AAAB-3FB02340EF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14025">
            <a:off x="4212279" y="-126853"/>
            <a:ext cx="3767440" cy="2009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483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Imagen 2" descr="Foto en blanco y negro de un grupo de personas en medio de campo&#10;&#10;Descripción generada automáticamente con confianza media">
            <a:extLst>
              <a:ext uri="{FF2B5EF4-FFF2-40B4-BE49-F238E27FC236}">
                <a16:creationId xmlns:a16="http://schemas.microsoft.com/office/drawing/2014/main" id="{52988C51-9B34-4D2C-9FF6-8EC09CE6DE2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0" b="20961"/>
          <a:stretch/>
        </p:blipFill>
        <p:spPr>
          <a:xfrm>
            <a:off x="-1504" y="1282"/>
            <a:ext cx="12191980" cy="6856718"/>
          </a:xfrm>
          <a:prstGeom prst="rect">
            <a:avLst/>
          </a:prstGeom>
        </p:spPr>
      </p:pic>
      <p:pic>
        <p:nvPicPr>
          <p:cNvPr id="5" name="Imagen 4" descr="Un helicóptero de color azul&#10;&#10;Descripción generada automáticamente con confianza baja">
            <a:extLst>
              <a:ext uri="{FF2B5EF4-FFF2-40B4-BE49-F238E27FC236}">
                <a16:creationId xmlns:a16="http://schemas.microsoft.com/office/drawing/2014/main" id="{3B7A0F35-E54B-4273-BCBF-1E72672773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9806">
            <a:off x="6906647" y="252767"/>
            <a:ext cx="3007562" cy="1604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196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Imagen 2" descr="Foto en blanco y negro de un grupo de personas en medio de campo&#10;&#10;Descripción generada automáticamente con confianza media">
            <a:extLst>
              <a:ext uri="{FF2B5EF4-FFF2-40B4-BE49-F238E27FC236}">
                <a16:creationId xmlns:a16="http://schemas.microsoft.com/office/drawing/2014/main" id="{38FEB493-9ECC-4426-A7AF-F9988C3267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0" b="20961"/>
          <a:stretch/>
        </p:blipFill>
        <p:spPr>
          <a:xfrm>
            <a:off x="20" y="0"/>
            <a:ext cx="12191980" cy="6856718"/>
          </a:xfrm>
          <a:prstGeom prst="rect">
            <a:avLst/>
          </a:prstGeom>
        </p:spPr>
      </p:pic>
      <p:pic>
        <p:nvPicPr>
          <p:cNvPr id="5" name="Imagen 4" descr="Un helicóptero de color azul&#10;&#10;Descripción generada automáticamente con confianza baja">
            <a:extLst>
              <a:ext uri="{FF2B5EF4-FFF2-40B4-BE49-F238E27FC236}">
                <a16:creationId xmlns:a16="http://schemas.microsoft.com/office/drawing/2014/main" id="{F6F1635A-7742-46E1-B5F1-105971C4A7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40159">
            <a:off x="8724603" y="1061417"/>
            <a:ext cx="3865130" cy="2061403"/>
          </a:xfrm>
          <a:prstGeom prst="rect">
            <a:avLst/>
          </a:prstGeom>
        </p:spPr>
      </p:pic>
      <p:pic>
        <p:nvPicPr>
          <p:cNvPr id="7" name="Imagen 6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35A12829-667C-4298-AD35-BF7B5AB63B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6443" y="2607023"/>
            <a:ext cx="2145054" cy="133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6177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Office PowerPoint</Application>
  <PresentationFormat>Panorámica</PresentationFormat>
  <Paragraphs>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denis serra diaz</dc:creator>
  <cp:lastModifiedBy>denis serra diaz</cp:lastModifiedBy>
  <cp:revision>4</cp:revision>
  <dcterms:created xsi:type="dcterms:W3CDTF">2021-02-23T16:19:28Z</dcterms:created>
  <dcterms:modified xsi:type="dcterms:W3CDTF">2021-02-23T16:55:52Z</dcterms:modified>
</cp:coreProperties>
</file>