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07bd5996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07bd5996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c07bd5996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c07bd5996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07bd59960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07bd59960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818000"/>
            <a:ext cx="9144000" cy="613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1818246">
            <a:off x="1616403" y="3648776"/>
            <a:ext cx="194295" cy="3948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818000"/>
            <a:ext cx="9144000" cy="613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447614">
            <a:off x="3458131" y="3131398"/>
            <a:ext cx="275264" cy="5593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818000"/>
            <a:ext cx="9144000" cy="613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284352">
            <a:off x="6278630" y="2855628"/>
            <a:ext cx="233390" cy="474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818000"/>
            <a:ext cx="9144000" cy="613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 rot="2472854">
            <a:off x="7672786" y="2325292"/>
            <a:ext cx="168826" cy="3430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