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5620"/>
    <p:restoredTop sz="94660"/>
  </p:normalViewPr>
  <p:slideViewPr>
    <p:cSldViewPr>
      <p:cViewPr>
        <p:scale>
          <a:sx n="78" d="100"/>
          <a:sy n="78" d="100"/>
        </p:scale>
        <p:origin x="-912" y="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60F57-20FA-425A-8090-B6772DAA8B32}" type="datetimeFigureOut">
              <a:rPr lang="el-GR" smtClean="0"/>
              <a:pPr/>
              <a:t>2/2/2021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CA428-061B-47F8-BA6D-50AB4CF945E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060848"/>
            <a:ext cx="1512167" cy="1512168"/>
          </a:xfrm>
          <a:prstGeom prst="rect">
            <a:avLst/>
          </a:prstGeom>
          <a:noFill/>
        </p:spPr>
      </p:pic>
    </p:spTree>
  </p:cSld>
  <p:clrMapOvr>
    <a:masterClrMapping/>
  </p:clrMapOvr>
  <p:transition advTm="1147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069960" y="-13708904"/>
            <a:ext cx="35283920" cy="35283926"/>
          </a:xfrm>
          <a:prstGeom prst="rect">
            <a:avLst/>
          </a:prstGeom>
          <a:noFill/>
        </p:spPr>
      </p:pic>
    </p:spTree>
  </p:cSld>
  <p:clrMapOvr>
    <a:masterClrMapping/>
  </p:clrMapOvr>
  <p:transition advTm="96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3285984" y="-13276856"/>
            <a:ext cx="35283920" cy="35283926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0" y="9087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7" name="6 - Ορθογώνιο"/>
          <p:cNvSpPr/>
          <p:nvPr/>
        </p:nvSpPr>
        <p:spPr>
          <a:xfrm>
            <a:off x="395536" y="1916832"/>
            <a:ext cx="8136904" cy="3600986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With </a:t>
            </a:r>
            <a:r>
              <a:rPr lang="en-US" sz="3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SafePass</a:t>
            </a:r>
            <a:r>
              <a:rPr lang="en-US" sz="3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lives wouldn’t have been lost at this incident.</a:t>
            </a:r>
          </a:p>
          <a:p>
            <a:endParaRPr lang="en-US" sz="3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Choose the safe path.  Stay alive. </a:t>
            </a:r>
          </a:p>
          <a:p>
            <a:endParaRPr lang="en-US" sz="38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en-US" sz="3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Choose </a:t>
            </a:r>
            <a:r>
              <a:rPr lang="en-US" sz="38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SafePass</a:t>
            </a:r>
            <a:r>
              <a:rPr lang="en-US" sz="3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el-GR" sz="3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4704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772816"/>
            <a:ext cx="2088231" cy="2088232"/>
          </a:xfrm>
          <a:prstGeom prst="rect">
            <a:avLst/>
          </a:prstGeom>
          <a:noFill/>
        </p:spPr>
      </p:pic>
    </p:spTree>
  </p:cSld>
  <p:clrMapOvr>
    <a:masterClrMapping/>
  </p:clrMapOvr>
  <p:transition advTm="541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556792"/>
            <a:ext cx="2376263" cy="2376264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857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340768"/>
            <a:ext cx="2952327" cy="2952328"/>
          </a:xfrm>
          <a:prstGeom prst="rect">
            <a:avLst/>
          </a:prstGeom>
          <a:noFill/>
        </p:spPr>
      </p:pic>
    </p:spTree>
  </p:cSld>
  <p:clrMapOvr>
    <a:masterClrMapping/>
  </p:clrMapOvr>
  <p:transition advTm="45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908720"/>
            <a:ext cx="3816423" cy="3816424"/>
          </a:xfrm>
          <a:prstGeom prst="rect">
            <a:avLst/>
          </a:prstGeom>
          <a:noFill/>
        </p:spPr>
      </p:pic>
    </p:spTree>
  </p:cSld>
  <p:clrMapOvr>
    <a:masterClrMapping/>
  </p:clrMapOvr>
  <p:transition advTm="423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404664"/>
            <a:ext cx="4536504" cy="4536505"/>
          </a:xfrm>
          <a:prstGeom prst="rect">
            <a:avLst/>
          </a:prstGeom>
          <a:noFill/>
        </p:spPr>
      </p:pic>
    </p:spTree>
  </p:cSld>
  <p:clrMapOvr>
    <a:masterClrMapping/>
  </p:clrMapOvr>
  <p:transition advTm="371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47464"/>
            <a:ext cx="6768752" cy="6768753"/>
          </a:xfrm>
          <a:prstGeom prst="rect">
            <a:avLst/>
          </a:prstGeom>
          <a:noFill/>
        </p:spPr>
      </p:pic>
    </p:spTree>
  </p:cSld>
  <p:clrMapOvr>
    <a:masterClrMapping/>
  </p:clrMapOvr>
  <p:transition advTm="352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24744" y="-2403648"/>
            <a:ext cx="9972600" cy="9972601"/>
          </a:xfrm>
          <a:prstGeom prst="rect">
            <a:avLst/>
          </a:prstGeom>
          <a:noFill/>
        </p:spPr>
      </p:pic>
    </p:spTree>
  </p:cSld>
  <p:clrMapOvr>
    <a:masterClrMapping/>
  </p:clrMapOvr>
  <p:transition advTm="3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s://lh6.googleusercontent.com/9RaL2DMZ0MUdMC1QXlYSYbvz-p5A1rZITIcLqWExv0gGJffmmXphC5N_s-qEBT3SYQiBPhu-KVCPe2VSmil6qI05VvD5BXd6OXSSx9Dv8UJaNvwWI3fiPFucP8mKumF9YFerHH7RQnU"/>
          <p:cNvSpPr>
            <a:spLocks noChangeAspect="1" noChangeArrowheads="1"/>
          </p:cNvSpPr>
          <p:nvPr/>
        </p:nvSpPr>
        <p:spPr bwMode="auto">
          <a:xfrm>
            <a:off x="155575" y="84138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1028" name="Picture 4" descr="https://lh6.googleusercontent.com/9RaL2DMZ0MUdMC1QXlYSYbvz-p5A1rZITIcLqWExv0gGJffmmXphC5N_s-qEBT3SYQiBPhu-KVCPe2VSmil6qI05VvD5BXd6OXSSx9Dv8UJaNvwWI3fiPFucP8mKumF9YFerHH7RQn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575" y="0"/>
            <a:ext cx="9166575" cy="6858000"/>
          </a:xfrm>
          <a:prstGeom prst="rect">
            <a:avLst/>
          </a:prstGeom>
          <a:noFill/>
        </p:spPr>
      </p:pic>
      <p:pic>
        <p:nvPicPr>
          <p:cNvPr id="1038" name="Picture 14" descr="Explosion PNG Image File | PNG 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6445224" y="-6796136"/>
            <a:ext cx="21098344" cy="21098347"/>
          </a:xfrm>
          <a:prstGeom prst="rect">
            <a:avLst/>
          </a:prstGeom>
          <a:noFill/>
        </p:spPr>
      </p:pic>
    </p:spTree>
  </p:cSld>
  <p:clrMapOvr>
    <a:masterClrMapping/>
  </p:clrMapOvr>
  <p:transition advTm="316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23</Words>
  <Application>Microsoft Office PowerPoint</Application>
  <PresentationFormat>Προβολή στην οθόνη (4:3)</PresentationFormat>
  <Paragraphs>5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Yannis</dc:creator>
  <cp:lastModifiedBy>Yannis</cp:lastModifiedBy>
  <cp:revision>13</cp:revision>
  <dcterms:created xsi:type="dcterms:W3CDTF">2021-01-31T14:44:51Z</dcterms:created>
  <dcterms:modified xsi:type="dcterms:W3CDTF">2021-02-02T19:58:25Z</dcterms:modified>
</cp:coreProperties>
</file>