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84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23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78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62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98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52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51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44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48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16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4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01700-4D6D-4F4B-877F-88851AAB3BBF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7718-3F71-4EC6-A023-AD2C2633F3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9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7624" y="967470"/>
            <a:ext cx="7344816" cy="949362"/>
          </a:xfr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Bodoni MT" panose="02070603080606020203" pitchFamily="18" charset="0"/>
              </a:rPr>
              <a:t>Snowman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countdown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Bodoni MT" panose="02070603080606020203" pitchFamily="18" charset="0"/>
              </a:rPr>
              <a:t> calendar</a:t>
            </a:r>
            <a:b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Bodoni MT" panose="02070603080606020203" pitchFamily="18" charset="0"/>
              </a:rPr>
            </a:br>
            <a:r>
              <a:rPr lang="en-US" sz="2700" i="1" dirty="0" smtClean="0">
                <a:solidFill>
                  <a:schemeClr val="bg1">
                    <a:lumMod val="95000"/>
                  </a:schemeClr>
                </a:solidFill>
                <a:latin typeface="Bodoni MT" panose="02070603080606020203" pitchFamily="18" charset="0"/>
              </a:rPr>
              <a:t>2/12/2014</a:t>
            </a:r>
            <a:endParaRPr lang="el-GR" sz="27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2762250" cy="80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67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61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2646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2578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7843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349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82968" cy="50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3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064080" cy="3736038"/>
          </a:xfrm>
        </p:spPr>
      </p:pic>
    </p:spTree>
    <p:extLst>
      <p:ext uri="{BB962C8B-B14F-4D97-AF65-F5344CB8AC3E}">
        <p14:creationId xmlns:p14="http://schemas.microsoft.com/office/powerpoint/2010/main" val="1353097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Προβολή στην οθόνη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Snowman countdown calendar 2/12/2014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Snowman countdown calendar</dc:title>
  <dc:creator>maroula</dc:creator>
  <cp:lastModifiedBy>maroula</cp:lastModifiedBy>
  <cp:revision>2</cp:revision>
  <dcterms:created xsi:type="dcterms:W3CDTF">2015-01-11T11:16:28Z</dcterms:created>
  <dcterms:modified xsi:type="dcterms:W3CDTF">2015-01-11T11:33:37Z</dcterms:modified>
</cp:coreProperties>
</file>