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259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60" r:id="rId18"/>
    <p:sldId id="261" r:id="rId19"/>
    <p:sldId id="276" r:id="rId20"/>
    <p:sldId id="262" r:id="rId21"/>
    <p:sldId id="263" r:id="rId22"/>
    <p:sldId id="264" r:id="rId23"/>
    <p:sldId id="266" r:id="rId24"/>
    <p:sldId id="267" r:id="rId25"/>
    <p:sldId id="268" r:id="rId26"/>
    <p:sldId id="269" r:id="rId27"/>
    <p:sldId id="265" r:id="rId28"/>
    <p:sldId id="257" r:id="rId29"/>
    <p:sldId id="275" r:id="rId30"/>
    <p:sldId id="270" r:id="rId31"/>
    <p:sldId id="271" r:id="rId32"/>
    <p:sldId id="272" r:id="rId33"/>
    <p:sldId id="273" r:id="rId34"/>
    <p:sldId id="274" r:id="rId35"/>
    <p:sldId id="290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0C320-099C-4ECF-86A3-40D4E34B08FA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8F7C4-D7BC-4845-B55A-7BA487E40A24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11 - Τίτλος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5" name="24 - Υπότιτλος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1" name="30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18" name="1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l-GR" dirty="0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wedg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- Ορθογώνιο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0" name="9 - Θέση εικόνας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dirty="0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2 - Θέση τίτλου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1" name="30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7" name="26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5C75CB1-D915-48E3-9341-D962B7FAB03B}" type="datetimeFigureOut">
              <a:rPr lang="el-GR" smtClean="0"/>
              <a:pPr/>
              <a:t>26/12/2014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l-GR" dirty="0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A2E45E7-28F7-405D-901F-28005896BD2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917;&#955;&#963;&#945;\Music\Karaoke%20We%20Wish%20You%20A%20Merry%20Christmas%20(slow%20version)%20-%20Christmas%20Carol%20_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&#917;&#955;&#963;&#945;\Music\Karaoke%20We%20Wish%20You%20A%20Merry%20Christmas%20(slow%20version)%20-%20Christmas%20Carol%20_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&#917;&#955;&#963;&#945;\Music\Karaoke%20We%20Wish%20You%20A%20Merry%20Christmas%20(slow%20version)%20-%20Christmas%20Carol%20_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Christmas crafts</a:t>
            </a:r>
            <a:br>
              <a:rPr lang="en-US" dirty="0" smtClean="0"/>
            </a:br>
            <a:r>
              <a:rPr lang="en-US" dirty="0" smtClean="0"/>
              <a:t>2014-15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23 Kindergarten Larisa-Greece</a:t>
            </a:r>
            <a:endParaRPr lang="el-G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3 - Εικόνα" descr="ΞΞ±Ξ»Ξ¬ Ξ§ΟΞΉΟƒΟ„ΞΏΟΞ³ΞµΞ½Ξ½Ξ±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4725144"/>
            <a:ext cx="2232248" cy="1872208"/>
          </a:xfrm>
          <a:prstGeom prst="rect">
            <a:avLst/>
          </a:prstGeom>
        </p:spPr>
      </p:pic>
      <p:pic>
        <p:nvPicPr>
          <p:cNvPr id="5" name="Karaoke We Wish You A Merry Christmas (slow version) - Christmas Carol 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Karaoke We Wish You A Merry Christmas (slow version) - Christmas Carol 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42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8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663682" y="1041002"/>
            <a:ext cx="4844422" cy="5484342"/>
          </a:xfrm>
        </p:spPr>
      </p:pic>
      <p:pic>
        <p:nvPicPr>
          <p:cNvPr id="6" name="5 - Εικόνα" descr="102_6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7163">
            <a:off x="5656569" y="2109234"/>
            <a:ext cx="2618503" cy="2935532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9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663682" y="548680"/>
            <a:ext cx="4412374" cy="4698562"/>
          </a:xfrm>
        </p:spPr>
      </p:pic>
      <p:pic>
        <p:nvPicPr>
          <p:cNvPr id="6" name="5 - Εικόνα" descr="102_60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22423">
            <a:off x="5409094" y="1932762"/>
            <a:ext cx="2379370" cy="2858867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3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19977">
            <a:off x="5599564" y="998202"/>
            <a:ext cx="2438400" cy="1828800"/>
          </a:xfrm>
          <a:prstGeom prst="rect">
            <a:avLst/>
          </a:prstGeom>
        </p:spPr>
      </p:pic>
      <p:pic>
        <p:nvPicPr>
          <p:cNvPr id="7" name="6 - Εικόνα" descr="102_6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005064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21180481">
            <a:off x="5389098" y="1143000"/>
            <a:ext cx="3429000" cy="2057400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3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58610">
            <a:off x="5436589" y="1278230"/>
            <a:ext cx="2952328" cy="3312368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5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772816"/>
            <a:ext cx="3275856" cy="2952328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8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95526">
            <a:off x="5580112" y="620688"/>
            <a:ext cx="2736304" cy="2438400"/>
          </a:xfrm>
          <a:prstGeom prst="rect">
            <a:avLst/>
          </a:prstGeom>
        </p:spPr>
      </p:pic>
      <p:pic>
        <p:nvPicPr>
          <p:cNvPr id="7" name="6 - Εικόνα" descr="102_60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91951">
            <a:off x="5652120" y="3717032"/>
            <a:ext cx="2592288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9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323528" y="404664"/>
            <a:ext cx="5420486" cy="4692254"/>
          </a:xfrm>
        </p:spPr>
      </p:pic>
      <p:pic>
        <p:nvPicPr>
          <p:cNvPr id="6" name="5 - Εικόνα" descr="102_6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46544">
            <a:off x="5709910" y="2985857"/>
            <a:ext cx="2881986" cy="2855856"/>
          </a:xfrm>
          <a:prstGeom prst="rect">
            <a:avLst/>
          </a:prstGeom>
        </p:spPr>
      </p:pic>
      <p:pic>
        <p:nvPicPr>
          <p:cNvPr id="7" name="6 - Εικόνα" descr="102_60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692696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598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59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46870">
            <a:off x="4528340" y="1484338"/>
            <a:ext cx="4365940" cy="3846459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599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1041002"/>
            <a:ext cx="6716630" cy="5196310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0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899592" y="980728"/>
            <a:ext cx="6264696" cy="4692254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5982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59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47985">
            <a:off x="5292080" y="1772816"/>
            <a:ext cx="3528392" cy="3240360"/>
          </a:xfrm>
          <a:prstGeom prst="rect">
            <a:avLst/>
          </a:prstGeom>
        </p:spPr>
      </p:pic>
      <p:pic>
        <p:nvPicPr>
          <p:cNvPr id="7" name="Karaoke We Wish You A Merry Christmas (slow version) - Christmas Carol 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508104" y="53012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0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/>
      </p:pic>
      <p:pic>
        <p:nvPicPr>
          <p:cNvPr id="6" name="5 - Εικόνα" descr="102_6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08953">
            <a:off x="4932040" y="1556792"/>
            <a:ext cx="3888432" cy="3528392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599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663682" y="836712"/>
            <a:ext cx="5636510" cy="5832648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2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47226">
            <a:off x="5149827" y="1304559"/>
            <a:ext cx="3301072" cy="2883801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34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61653">
            <a:off x="5508104" y="1700808"/>
            <a:ext cx="3096344" cy="3168352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3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1041002"/>
            <a:ext cx="5924542" cy="4692254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18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1041002"/>
            <a:ext cx="4206240" cy="4764262"/>
          </a:xfrm>
        </p:spPr>
      </p:pic>
      <p:pic>
        <p:nvPicPr>
          <p:cNvPr id="6" name="5 - Εικόνα" descr="102_6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33425">
            <a:off x="4684113" y="1511659"/>
            <a:ext cx="3255564" cy="3573428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3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1041002"/>
            <a:ext cx="5420486" cy="4692254"/>
          </a:xfrm>
        </p:spPr>
      </p:pic>
      <p:pic>
        <p:nvPicPr>
          <p:cNvPr id="6" name="5 - Εικόνα" descr="102_6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77092">
            <a:off x="5652120" y="1556792"/>
            <a:ext cx="2952328" cy="2736304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1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1041002"/>
            <a:ext cx="5924542" cy="5052294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PICT418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764704"/>
            <a:ext cx="6140566" cy="5184576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102_603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476672"/>
            <a:ext cx="6572614" cy="4968552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5988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59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65182">
            <a:off x="5220072" y="1196752"/>
            <a:ext cx="3672408" cy="3744416"/>
          </a:xfrm>
          <a:prstGeom prst="rect">
            <a:avLst/>
          </a:prstGeom>
        </p:spPr>
      </p:pic>
      <p:pic>
        <p:nvPicPr>
          <p:cNvPr id="7" name="Karaoke We Wish You A Merry Christmas (slow version) - Christmas Carol 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5 - Θέση εικόνας" descr="102_604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7" name="6 - Εικόνα" descr="102_6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18130">
            <a:off x="5027500" y="1378664"/>
            <a:ext cx="3716593" cy="3544386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45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/>
      </p:pic>
      <p:pic>
        <p:nvPicPr>
          <p:cNvPr id="7" name="6 - Εικόνα" descr="102_6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02828">
            <a:off x="5436096" y="1556792"/>
            <a:ext cx="3024336" cy="288032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1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/>
      </p:pic>
      <p:pic>
        <p:nvPicPr>
          <p:cNvPr id="6" name="5 - Εικόνα" descr="102_6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94062">
            <a:off x="5292080" y="1340768"/>
            <a:ext cx="3096344" cy="2404864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12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683568" y="1052736"/>
            <a:ext cx="6552728" cy="4206240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599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13132">
            <a:off x="5048119" y="433251"/>
            <a:ext cx="3020149" cy="2877037"/>
          </a:xfrm>
          <a:prstGeom prst="rect">
            <a:avLst/>
          </a:prstGeom>
        </p:spPr>
      </p:pic>
      <p:pic>
        <p:nvPicPr>
          <p:cNvPr id="7" name="6 - Εικόνα" descr="102_60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645024"/>
            <a:ext cx="2592288" cy="2808312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Merry Christmas to all of you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AND A HAPPY NEW YEAR</a:t>
            </a:r>
            <a:endParaRPr lang="el-GR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4 - Θέση εικόνας" descr="102_603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507" r="1250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9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663682" y="404664"/>
            <a:ext cx="6428598" cy="5328592"/>
          </a:xfr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5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08720"/>
            <a:ext cx="2438400" cy="2116832"/>
          </a:xfrm>
          <a:prstGeom prst="rect">
            <a:avLst/>
          </a:prstGeom>
        </p:spPr>
      </p:pic>
      <p:pic>
        <p:nvPicPr>
          <p:cNvPr id="7" name="6 - Εικόνα" descr="102_6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33770">
            <a:off x="5796136" y="3717032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6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02170">
            <a:off x="5471787" y="1798809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6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 rot="1057540">
            <a:off x="6003984" y="3765051"/>
            <a:ext cx="2533313" cy="2627729"/>
          </a:xfrm>
        </p:spPr>
      </p:pic>
      <p:pic>
        <p:nvPicPr>
          <p:cNvPr id="6" name="5 - Εικόνα" descr="102_6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764704"/>
            <a:ext cx="3240360" cy="2664296"/>
          </a:xfrm>
          <a:prstGeom prst="rect">
            <a:avLst/>
          </a:prstGeom>
        </p:spPr>
      </p:pic>
      <p:pic>
        <p:nvPicPr>
          <p:cNvPr id="7" name="6 - Εικόνα" descr="102_6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628800"/>
            <a:ext cx="4032448" cy="3456384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69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467544" y="764704"/>
            <a:ext cx="4206240" cy="4206240"/>
          </a:xfrm>
        </p:spPr>
      </p:pic>
      <p:pic>
        <p:nvPicPr>
          <p:cNvPr id="6" name="5 - Εικόνα" descr="102_6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268760"/>
            <a:ext cx="2438400" cy="1828800"/>
          </a:xfrm>
          <a:prstGeom prst="rect">
            <a:avLst/>
          </a:prstGeom>
        </p:spPr>
      </p:pic>
      <p:pic>
        <p:nvPicPr>
          <p:cNvPr id="7" name="6 - Εικόνα" descr="102_6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717032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4 - Θέση εικόνας" descr="102_6073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/>
      </p:pic>
      <p:pic>
        <p:nvPicPr>
          <p:cNvPr id="6" name="5 - Εικόνα" descr="102_60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05255">
            <a:off x="5499288" y="1919745"/>
            <a:ext cx="2474383" cy="24384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φθονία">
  <a:themeElements>
    <a:clrScheme name="Αφθονί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Αφθονί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Αφθονί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88</TotalTime>
  <Words>16</Words>
  <Application>Microsoft Office PowerPoint</Application>
  <PresentationFormat>Προβολή στην οθόνη (4:3)</PresentationFormat>
  <Paragraphs>4</Paragraphs>
  <Slides>35</Slides>
  <Notes>0</Notes>
  <HiddenSlides>0</HiddenSlides>
  <MMClips>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6" baseType="lpstr">
      <vt:lpstr>Αφθονία</vt:lpstr>
      <vt:lpstr>Christmas crafts 2014-15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Merry Christmas to all of you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crafts</dc:title>
  <dc:creator>Ελσα</dc:creator>
  <cp:lastModifiedBy>Ελσα</cp:lastModifiedBy>
  <cp:revision>15</cp:revision>
  <dcterms:created xsi:type="dcterms:W3CDTF">2014-12-05T17:47:18Z</dcterms:created>
  <dcterms:modified xsi:type="dcterms:W3CDTF">2014-12-26T13:15:44Z</dcterms:modified>
</cp:coreProperties>
</file>