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68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50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5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03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97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64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44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99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47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62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00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4EF0D-A441-458C-A878-8EAF4ED9B4C0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BB3D-37E5-408B-BD17-66F45591C4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29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66259" y="1340768"/>
            <a:ext cx="7772400" cy="650503"/>
          </a:xfrm>
        </p:spPr>
        <p:txBody>
          <a:bodyPr>
            <a:normAutofit fontScale="90000"/>
          </a:bodyPr>
          <a:lstStyle/>
          <a:p>
            <a:r>
              <a:rPr lang="en-US" sz="32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 Antiqua" panose="02040602050305030304" pitchFamily="18" charset="0"/>
              </a:rPr>
              <a:t>CHRISTMAS DECORATIONS</a:t>
            </a:r>
            <a:br>
              <a:rPr lang="en-US" sz="32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 Antiqua" panose="02040602050305030304" pitchFamily="18" charset="0"/>
              </a:rPr>
            </a:br>
            <a:r>
              <a:rPr lang="en-US" sz="20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 Antiqua" panose="02040602050305030304" pitchFamily="18" charset="0"/>
              </a:rPr>
              <a:t>(with homemade </a:t>
            </a:r>
            <a:r>
              <a:rPr lang="en-US" sz="2000" b="1" i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 Antiqua" panose="02040602050305030304" pitchFamily="18" charset="0"/>
              </a:rPr>
              <a:t>playdo</a:t>
            </a:r>
            <a:r>
              <a:rPr lang="en-US" sz="20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32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32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 Antiqua" panose="02040602050305030304" pitchFamily="18" charset="0"/>
              </a:rPr>
            </a:br>
            <a:r>
              <a:rPr lang="en-US" sz="22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 Antiqua" panose="02040602050305030304" pitchFamily="18" charset="0"/>
              </a:rPr>
              <a:t>10/12/2014</a:t>
            </a:r>
            <a:endParaRPr lang="el-GR" sz="22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62250" cy="809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95250"/>
            <a:ext cx="938808" cy="1173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Kindergarten of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Paranesti</a:t>
            </a:r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76" y="2420888"/>
            <a:ext cx="5011664" cy="375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27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5646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5745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218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4178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9231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7771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19733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505548" cy="6007398"/>
          </a:xfrm>
        </p:spPr>
      </p:pic>
    </p:spTree>
    <p:extLst>
      <p:ext uri="{BB962C8B-B14F-4D97-AF65-F5344CB8AC3E}">
        <p14:creationId xmlns:p14="http://schemas.microsoft.com/office/powerpoint/2010/main" val="20739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6327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251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9813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6824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7682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9860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2076013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Προβολή στην οθόνη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CHRISTMAS DECORATIONS (with homemade playdo) 10/12/2014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DECORATIONS (with homemade playdo) 10/12/2014</dc:title>
  <dc:creator>maroula</dc:creator>
  <cp:lastModifiedBy>maroula</cp:lastModifiedBy>
  <cp:revision>2</cp:revision>
  <dcterms:created xsi:type="dcterms:W3CDTF">2015-01-11T12:38:55Z</dcterms:created>
  <dcterms:modified xsi:type="dcterms:W3CDTF">2015-01-11T12:57:51Z</dcterms:modified>
</cp:coreProperties>
</file>