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60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26/3/2015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26/3/2015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26/3/2015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26/3/2015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26/3/2015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26/3/2015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26/3/2015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928694"/>
          </a:xfrm>
        </p:spPr>
        <p:txBody>
          <a:bodyPr>
            <a:normAutofit fontScale="90000"/>
          </a:bodyPr>
          <a:lstStyle/>
          <a:p>
            <a:r>
              <a:rPr lang="el-GR" sz="6000" b="1" dirty="0" smtClean="0">
                <a:solidFill>
                  <a:srgbClr val="0000FF"/>
                </a:solidFill>
              </a:rPr>
              <a:t>25</a:t>
            </a:r>
            <a:r>
              <a:rPr lang="en-US" sz="6000" b="1" baseline="30000" dirty="0" err="1" smtClean="0">
                <a:solidFill>
                  <a:srgbClr val="0000FF"/>
                </a:solidFill>
              </a:rPr>
              <a:t>th</a:t>
            </a:r>
            <a:r>
              <a:rPr lang="en-US" sz="6000" b="1" dirty="0" smtClean="0">
                <a:solidFill>
                  <a:srgbClr val="0000FF"/>
                </a:solidFill>
              </a:rPr>
              <a:t> March 1821</a:t>
            </a:r>
            <a:endParaRPr lang="el-GR" sz="3600" b="1" dirty="0">
              <a:solidFill>
                <a:srgbClr val="0000FF"/>
              </a:solidFill>
            </a:endParaRPr>
          </a:p>
        </p:txBody>
      </p:sp>
      <p:pic>
        <p:nvPicPr>
          <p:cNvPr id="5" name="4 - Εικόνα" descr="shma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214422"/>
            <a:ext cx="8572560" cy="45407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5 - TextBox"/>
          <p:cNvSpPr txBox="1"/>
          <p:nvPr/>
        </p:nvSpPr>
        <p:spPr>
          <a:xfrm>
            <a:off x="1928794" y="6143644"/>
            <a:ext cx="514350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r>
              <a:rPr lang="en-US" sz="2800" b="1" spc="50" baseline="3000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800" b="1" spc="5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Kindergarten Larissa</a:t>
            </a:r>
            <a:endParaRPr lang="el-GR" sz="2800" b="1" spc="50" dirty="0">
              <a:ln w="11430"/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P31811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413916">
            <a:off x="285720" y="714356"/>
            <a:ext cx="3929386" cy="5469647"/>
          </a:xfrm>
          <a:prstGeom prst="rect">
            <a:avLst/>
          </a:prstGeom>
          <a:ln w="190500" cap="sq">
            <a:solidFill>
              <a:srgbClr val="0070C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6 - Εικόνα" descr="P31810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50821">
            <a:off x="4717445" y="710463"/>
            <a:ext cx="4129073" cy="5358959"/>
          </a:xfrm>
          <a:prstGeom prst="rect">
            <a:avLst/>
          </a:prstGeom>
          <a:ln w="1905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P31810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2000232" y="2928934"/>
            <a:ext cx="4929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70C0"/>
                </a:solidFill>
              </a:rPr>
              <a:t>The End</a:t>
            </a:r>
            <a:endParaRPr lang="el-GR" sz="5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P31810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P31810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P31810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3357562"/>
            <a:ext cx="4286248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- Εικόνα" descr="P31810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0"/>
            <a:ext cx="4286248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7 - Εικόνα" descr="P318107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354465"/>
            <a:ext cx="4286280" cy="3503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8 - Εικόνα" descr="P318107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0"/>
            <a:ext cx="4286248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tsoliadak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- Εικόνα" descr="P32011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P32011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P31810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6" y="357166"/>
            <a:ext cx="4572032" cy="6167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 - Εικόνα" descr="P3181079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85728"/>
            <a:ext cx="4429156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- Εικόνα" descr="P31810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143248"/>
            <a:ext cx="4357685" cy="32682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70C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4 - Εικόνα" descr="P31810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46568">
            <a:off x="4087809" y="592507"/>
            <a:ext cx="4518836" cy="30039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9</Words>
  <PresentationFormat>Προβολή στην οθόνη (4:3)</PresentationFormat>
  <Paragraphs>3</Paragraphs>
  <Slides>12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Θέμα του Office</vt:lpstr>
      <vt:lpstr>25th March 1821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25th March 1821</dc:title>
  <dc:creator>Theo Dal</dc:creator>
  <cp:lastModifiedBy>Theo Dal</cp:lastModifiedBy>
  <cp:revision>9</cp:revision>
  <dcterms:created xsi:type="dcterms:W3CDTF">2015-03-26T17:50:02Z</dcterms:created>
  <dcterms:modified xsi:type="dcterms:W3CDTF">2015-03-26T18:40:31Z</dcterms:modified>
</cp:coreProperties>
</file>