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0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31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8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18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21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82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3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3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2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08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CDFC-3EBA-4082-8A94-7556AD264178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DE05-67CF-4055-BCC6-E30772B7FB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Snowballs &amp; letters</a:t>
            </a:r>
            <a:b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7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5/12/2014</a:t>
            </a:r>
            <a:endParaRPr lang="el-GR" sz="27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16632"/>
            <a:ext cx="2762250" cy="80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26064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Kindergarten of </a:t>
            </a:r>
            <a:r>
              <a:rPr lang="en-US" sz="2000" dirty="0" err="1" smtClean="0"/>
              <a:t>Paranesti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60758"/>
            <a:ext cx="1011040" cy="1263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443712" cy="40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3123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7766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056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3997"/>
            <a:ext cx="3711508" cy="494867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3997"/>
            <a:ext cx="3674360" cy="48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35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Προβολή στην οθόνη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Snowballs &amp; letters 5/12/2014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Snowballs &amp; letters</dc:title>
  <dc:creator>maroula</dc:creator>
  <cp:lastModifiedBy>maroula</cp:lastModifiedBy>
  <cp:revision>2</cp:revision>
  <dcterms:created xsi:type="dcterms:W3CDTF">2015-01-11T12:14:53Z</dcterms:created>
  <dcterms:modified xsi:type="dcterms:W3CDTF">2015-01-11T12:34:56Z</dcterms:modified>
</cp:coreProperties>
</file>