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78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9" r:id="rId12"/>
    <p:sldId id="280" r:id="rId13"/>
    <p:sldId id="274" r:id="rId14"/>
    <p:sldId id="28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A86"/>
    <a:srgbClr val="FFCCCC"/>
    <a:srgbClr val="FFCC99"/>
    <a:srgbClr val="90473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6" d="100"/>
          <a:sy n="96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2A8EE-7F50-4BC3-AB33-436010867048}" type="datetimeFigureOut">
              <a:rPr lang="el-GR" smtClean="0"/>
              <a:pPr/>
              <a:t>3/3/2015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D58C5-DE4C-4FF9-8D70-8087F80EA25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D58C5-DE4C-4FF9-8D70-8087F80EA25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FAD1F-9D82-4FD5-A1A4-151F30143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02440-6F6E-4FC6-AE68-82D801AA6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883E8-D71D-4E53-BC61-21DEBB8AC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17983-A057-475D-BE5B-708B731A7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EFF17-8E85-4191-A0E7-BB1C172DE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0CE0-0458-4EF1-98E6-6B43B1E96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3849-F344-46FA-84DD-E1C5048CD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90A4A-A6F0-4044-B88C-F880CE7A1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49122-4C9E-45B4-AF65-F991A6BBA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89F0-BDBA-4944-89C3-32F2A8961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BFAE5-BECC-455B-97D9-42119D643D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766A69-018C-4C52-B3E7-79400DB9B8B6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2339752" y="5805264"/>
            <a:ext cx="4248472" cy="707886"/>
          </a:xfrm>
          <a:prstGeom prst="rect">
            <a:avLst/>
          </a:prstGeom>
          <a:solidFill>
            <a:srgbClr val="E3EA8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Styliani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Argyrouli</a:t>
            </a:r>
            <a:r>
              <a:rPr lang="en-US" sz="2000" b="1" dirty="0" smtClean="0">
                <a:solidFill>
                  <a:schemeClr val="bg1"/>
                </a:solidFill>
              </a:rPr>
              <a:t>                               37o </a:t>
            </a:r>
            <a:r>
              <a:rPr lang="en-US" sz="2000" b="1" dirty="0" err="1" smtClean="0">
                <a:solidFill>
                  <a:schemeClr val="bg1"/>
                </a:solidFill>
              </a:rPr>
              <a:t>Kindergarden</a:t>
            </a:r>
            <a:r>
              <a:rPr lang="en-US" sz="2000" b="1" dirty="0" smtClean="0">
                <a:solidFill>
                  <a:schemeClr val="bg1"/>
                </a:solidFill>
              </a:rPr>
              <a:t> of Larissa, Greece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848872" cy="2088232"/>
          </a:xfrm>
          <a:solidFill>
            <a:srgbClr val="E3EA86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eTwinning</a:t>
            </a:r>
            <a:r>
              <a:rPr lang="en-US" sz="2800" b="1" dirty="0" smtClean="0">
                <a:solidFill>
                  <a:schemeClr val="bg1"/>
                </a:solidFill>
              </a:rPr>
              <a:t> program “Magic Children’s Crafts</a:t>
            </a:r>
            <a:r>
              <a:rPr lang="en-US" sz="2800" b="1" smtClean="0">
                <a:solidFill>
                  <a:schemeClr val="bg1"/>
                </a:solidFill>
              </a:rPr>
              <a:t>”   Activity</a:t>
            </a:r>
            <a:r>
              <a:rPr lang="en-US" sz="2800" b="1" dirty="0" smtClean="0">
                <a:solidFill>
                  <a:schemeClr val="bg1"/>
                </a:solidFill>
              </a:rPr>
              <a:t>:                                                             </a:t>
            </a:r>
            <a:r>
              <a:rPr lang="en-US" sz="3200" b="1" dirty="0" smtClean="0">
                <a:solidFill>
                  <a:schemeClr val="bg1"/>
                </a:solidFill>
              </a:rPr>
              <a:t>ENGRAVING  IN  KINDERGARDEN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4 - Εικόνα" descr="P2260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3456384" cy="345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10 - Εικόνα" descr="P2260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780928"/>
            <a:ext cx="371888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We begin engraving using a wooden tool. 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99" y="1981200"/>
            <a:ext cx="5486401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We make any shape we like.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99" y="1981200"/>
            <a:ext cx="5486401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143000"/>
          </a:xfrm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Bright </a:t>
            </a:r>
            <a:r>
              <a:rPr lang="en-US" sz="3200" b="1" dirty="0" err="1" smtClean="0">
                <a:solidFill>
                  <a:schemeClr val="bg1"/>
                </a:solidFill>
              </a:rPr>
              <a:t>colours</a:t>
            </a:r>
            <a:r>
              <a:rPr lang="en-US" sz="3200" b="1" dirty="0" smtClean="0">
                <a:solidFill>
                  <a:schemeClr val="bg1"/>
                </a:solidFill>
              </a:rPr>
              <a:t> jump out!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5 - Θέση περιεχομένου" descr="P226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99" y="1981200"/>
            <a:ext cx="5486401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Our creations are ready.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6" name="5 - Εικόνα" descr="P228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564904"/>
            <a:ext cx="4049540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9 - Εικόνα" descr="P2280030 - Αντίγραφ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3960440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Enjoy our art work. We   had a great time!                            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7" name="6 - Εικόνα" descr="P226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4536504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13 - Εικόνα" descr="P2260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417884" cy="3384376"/>
          </a:xfrm>
          <a:prstGeom prst="heart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We invited an engraver to teach us the art of engraving with oil pastels .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40 - Αντίγραφο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2564904"/>
            <a:ext cx="1951108" cy="2684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- Εικόνα" descr="P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060849"/>
            <a:ext cx="3132347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- TextBox"/>
          <p:cNvSpPr txBox="1"/>
          <p:nvPr/>
        </p:nvSpPr>
        <p:spPr>
          <a:xfrm>
            <a:off x="5724128" y="5733256"/>
            <a:ext cx="1800200" cy="338554"/>
          </a:xfrm>
          <a:prstGeom prst="rect">
            <a:avLst/>
          </a:prstGeom>
          <a:solidFill>
            <a:srgbClr val="E3EA86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Thanasis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Faliagkas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We paint the entire surface of the cardboard making stripes…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99" y="1981200"/>
            <a:ext cx="5486401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We use light </a:t>
            </a:r>
            <a:r>
              <a:rPr lang="en-US" sz="3200" b="1" dirty="0" err="1" smtClean="0">
                <a:solidFill>
                  <a:schemeClr val="bg1"/>
                </a:solidFill>
              </a:rPr>
              <a:t>colours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9555" y="1981200"/>
            <a:ext cx="5644890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Painting looks like a rainbow!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99" y="1981200"/>
            <a:ext cx="5486401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We put some black tempera in the boll.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99" y="1981200"/>
            <a:ext cx="5486401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We add some soap and water.                       Then we mix them.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3970627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4 - Εικόνα" descr="P226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4139952" cy="3104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We cover the entire surface of the cardboard.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564904"/>
            <a:ext cx="4104456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4 - Εικόνα" descr="P226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2564905"/>
            <a:ext cx="4032448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E3EA8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We expect our painting to be dry.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P226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443500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93</Words>
  <Application>Microsoft Office PowerPoint</Application>
  <PresentationFormat>Προβολή στην οθόνη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Default Design</vt:lpstr>
      <vt:lpstr> eTwinning program “Magic Children’s Crafts”   Activity:                                                             ENGRAVING  IN  KINDERGARDEN</vt:lpstr>
      <vt:lpstr> We invited an engraver to teach us the art of engraving with oil pastels . </vt:lpstr>
      <vt:lpstr> We paint the entire surface of the cardboard making stripes… </vt:lpstr>
      <vt:lpstr> We use light colours. </vt:lpstr>
      <vt:lpstr>Painting looks like a rainbow!</vt:lpstr>
      <vt:lpstr>We put some black tempera in the boll.</vt:lpstr>
      <vt:lpstr>We add some soap and water.                       Then we mix them.</vt:lpstr>
      <vt:lpstr>We cover the entire surface of the cardboard.</vt:lpstr>
      <vt:lpstr> We expect our painting to be dry. </vt:lpstr>
      <vt:lpstr>We begin engraving using a wooden tool. </vt:lpstr>
      <vt:lpstr>We make any shape we like.</vt:lpstr>
      <vt:lpstr> Bright colours jump out! </vt:lpstr>
      <vt:lpstr>Our creations are ready.</vt:lpstr>
      <vt:lpstr> Enjoy our art work. We   had a great time!                            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TEACH CHILDREN’S ART</dc:title>
  <dc:creator>ΣΤΕΛΛΑ</dc:creator>
  <cp:lastModifiedBy>ΣΤΕΛΛΑ</cp:lastModifiedBy>
  <cp:revision>53</cp:revision>
  <dcterms:created xsi:type="dcterms:W3CDTF">2003-07-13T00:32:56Z</dcterms:created>
  <dcterms:modified xsi:type="dcterms:W3CDTF">2015-03-03T19:32:48Z</dcterms:modified>
</cp:coreProperties>
</file>