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Clowns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5" name="4 - Εικόνα" descr="P2180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7143800" cy="4714908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- TextBox"/>
          <p:cNvSpPr txBox="1"/>
          <p:nvPr/>
        </p:nvSpPr>
        <p:spPr>
          <a:xfrm>
            <a:off x="1928794" y="6143644"/>
            <a:ext cx="5143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800" b="1" spc="50" baseline="300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Kindergarten Larissa</a:t>
            </a:r>
            <a:endParaRPr lang="el-GR" sz="2800" b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21809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1"/>
            <a:ext cx="514353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- Εικόνα" descr="P2180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768197"/>
            <a:ext cx="5222066" cy="391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2190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5766">
            <a:off x="585397" y="460784"/>
            <a:ext cx="4198246" cy="5350678"/>
          </a:xfrm>
          <a:prstGeom prst="ellipse">
            <a:avLst/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- Εικόνα" descr="P2190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38203">
            <a:off x="4163113" y="723304"/>
            <a:ext cx="4185189" cy="5163271"/>
          </a:xfrm>
          <a:prstGeom prst="ellipse">
            <a:avLst/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2190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4125527" cy="5500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- Εικόνα" descr="P2190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071546"/>
            <a:ext cx="4125527" cy="5500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P2190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9435">
            <a:off x="642910" y="357166"/>
            <a:ext cx="4071930" cy="5929354"/>
          </a:xfrm>
          <a:prstGeom prst="ellipse">
            <a:avLst/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- Εικόνα" descr="P2190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3965">
            <a:off x="4214810" y="357166"/>
            <a:ext cx="4143404" cy="5929306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2190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35" y="0"/>
            <a:ext cx="91940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000232" y="2928934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The End</a:t>
            </a:r>
            <a:endParaRPr lang="el-GR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PresentationFormat>Προβολή στην οθόνη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Clowns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Clowns</dc:title>
  <dc:creator>Theo Dal</dc:creator>
  <cp:lastModifiedBy>Theo Dal</cp:lastModifiedBy>
  <cp:revision>8</cp:revision>
  <dcterms:created xsi:type="dcterms:W3CDTF">2015-03-24T16:52:52Z</dcterms:created>
  <dcterms:modified xsi:type="dcterms:W3CDTF">2015-03-26T17:37:27Z</dcterms:modified>
</cp:coreProperties>
</file>