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7" r:id="rId3"/>
    <p:sldId id="261" r:id="rId4"/>
    <p:sldId id="262" r:id="rId5"/>
    <p:sldId id="263" r:id="rId6"/>
    <p:sldId id="264" r:id="rId7"/>
    <p:sldId id="258" r:id="rId8"/>
    <p:sldId id="265" r:id="rId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0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8EAC-F6E6-4E4D-812E-9383C5682FE0}" type="datetimeFigureOut">
              <a:rPr lang="es-ES" smtClean="0"/>
              <a:t>18/12/14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9ED12-6FA6-B84D-B8C7-7AA751351F4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7230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8EAC-F6E6-4E4D-812E-9383C5682FE0}" type="datetimeFigureOut">
              <a:rPr lang="es-ES" smtClean="0"/>
              <a:t>18/12/14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9ED12-6FA6-B84D-B8C7-7AA751351F4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871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8EAC-F6E6-4E4D-812E-9383C5682FE0}" type="datetimeFigureOut">
              <a:rPr lang="es-ES" smtClean="0"/>
              <a:t>18/12/14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9ED12-6FA6-B84D-B8C7-7AA751351F4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286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8EAC-F6E6-4E4D-812E-9383C5682FE0}" type="datetimeFigureOut">
              <a:rPr lang="es-ES" smtClean="0"/>
              <a:t>18/12/14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9ED12-6FA6-B84D-B8C7-7AA751351F4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700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8EAC-F6E6-4E4D-812E-9383C5682FE0}" type="datetimeFigureOut">
              <a:rPr lang="es-ES" smtClean="0"/>
              <a:t>18/12/14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9ED12-6FA6-B84D-B8C7-7AA751351F4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268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8EAC-F6E6-4E4D-812E-9383C5682FE0}" type="datetimeFigureOut">
              <a:rPr lang="es-ES" smtClean="0"/>
              <a:t>18/12/14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9ED12-6FA6-B84D-B8C7-7AA751351F4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734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8EAC-F6E6-4E4D-812E-9383C5682FE0}" type="datetimeFigureOut">
              <a:rPr lang="es-ES" smtClean="0"/>
              <a:t>18/12/14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9ED12-6FA6-B84D-B8C7-7AA751351F4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2181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8EAC-F6E6-4E4D-812E-9383C5682FE0}" type="datetimeFigureOut">
              <a:rPr lang="es-ES" smtClean="0"/>
              <a:t>18/12/14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9ED12-6FA6-B84D-B8C7-7AA751351F4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266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8EAC-F6E6-4E4D-812E-9383C5682FE0}" type="datetimeFigureOut">
              <a:rPr lang="es-ES" smtClean="0"/>
              <a:t>18/12/14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9ED12-6FA6-B84D-B8C7-7AA751351F4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845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8EAC-F6E6-4E4D-812E-9383C5682FE0}" type="datetimeFigureOut">
              <a:rPr lang="es-ES" smtClean="0"/>
              <a:t>18/12/14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9ED12-6FA6-B84D-B8C7-7AA751351F4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544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8EAC-F6E6-4E4D-812E-9383C5682FE0}" type="datetimeFigureOut">
              <a:rPr lang="es-ES" smtClean="0"/>
              <a:t>18/12/14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9ED12-6FA6-B84D-B8C7-7AA751351F4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3111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68EAC-F6E6-4E4D-812E-9383C5682FE0}" type="datetimeFigureOut">
              <a:rPr lang="es-ES" smtClean="0"/>
              <a:t>18/12/14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9ED12-6FA6-B84D-B8C7-7AA751351F4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399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14-12-17 08.48.5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4" t="30992" r="50024" b="18389"/>
          <a:stretch/>
        </p:blipFill>
        <p:spPr>
          <a:xfrm>
            <a:off x="860778" y="437443"/>
            <a:ext cx="3383635" cy="474133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25821" y="5484564"/>
            <a:ext cx="6376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Christmas Card Competition</a:t>
            </a:r>
          </a:p>
          <a:p>
            <a:pPr algn="ctr"/>
            <a:r>
              <a:rPr lang="en-GB" sz="36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CEIP Cristo de la Paz</a:t>
            </a:r>
            <a:endParaRPr lang="en-GB" sz="36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pic>
        <p:nvPicPr>
          <p:cNvPr id="5" name="Imagen 4" descr="2014-12-17 08.48.5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6" t="34711" r="16513" b="39049"/>
          <a:stretch/>
        </p:blipFill>
        <p:spPr>
          <a:xfrm>
            <a:off x="5686776" y="649111"/>
            <a:ext cx="2535000" cy="1905000"/>
          </a:xfrm>
          <a:prstGeom prst="rect">
            <a:avLst/>
          </a:prstGeom>
        </p:spPr>
      </p:pic>
      <p:pic>
        <p:nvPicPr>
          <p:cNvPr id="6" name="Imagen 5" descr="2014-12-17 08.48.5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9" t="66322" r="15432" b="6405"/>
          <a:stretch/>
        </p:blipFill>
        <p:spPr>
          <a:xfrm>
            <a:off x="5686776" y="3005665"/>
            <a:ext cx="2511779" cy="18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21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2014-12-17 08.48.4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" t="24325" r="20370" b="7966"/>
          <a:stretch/>
        </p:blipFill>
        <p:spPr>
          <a:xfrm>
            <a:off x="603906" y="981107"/>
            <a:ext cx="8271984" cy="572130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33889" y="211666"/>
            <a:ext cx="3513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8000"/>
                </a:solidFill>
              </a:rPr>
              <a:t>Cards selected </a:t>
            </a:r>
            <a:endParaRPr lang="en-US" sz="4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10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2014-12-17 08.51.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5" y="409222"/>
            <a:ext cx="8031672" cy="599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78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14-12-17 08.49.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0" y="389972"/>
            <a:ext cx="8036219" cy="60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11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14-12-17 08.51.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25" y="522111"/>
            <a:ext cx="7897092" cy="58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7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14-12-17 08.51.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6" y="526989"/>
            <a:ext cx="7550495" cy="563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71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14-12-17 08.51.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0" y="606778"/>
            <a:ext cx="7569620" cy="565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95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43668" y="1326444"/>
            <a:ext cx="4430888" cy="403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248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</Words>
  <Application>Microsoft Macintosh PowerPoint</Application>
  <PresentationFormat>Presentación en pantalla (4:3)</PresentationFormat>
  <Paragraphs>3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Office 2004 Test Drive</dc:creator>
  <cp:lastModifiedBy>Usuario de Office 2004 Test Drive</cp:lastModifiedBy>
  <cp:revision>4</cp:revision>
  <dcterms:created xsi:type="dcterms:W3CDTF">2014-12-18T21:09:34Z</dcterms:created>
  <dcterms:modified xsi:type="dcterms:W3CDTF">2014-12-18T21:42:32Z</dcterms:modified>
</cp:coreProperties>
</file>