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6" r:id="rId10"/>
    <p:sldId id="267" r:id="rId11"/>
    <p:sldId id="265" r:id="rId12"/>
    <p:sldId id="264" r:id="rId13"/>
    <p:sldId id="268" r:id="rId14"/>
    <p:sldId id="269" r:id="rId1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30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24A03-AD3C-4EBB-A25E-FA63F52E6A42}" type="datetimeFigureOut">
              <a:rPr lang="el-GR" smtClean="0"/>
              <a:t>29/3/2015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3F3A2-4E93-40C1-9E45-0556EE856251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24A03-AD3C-4EBB-A25E-FA63F52E6A42}" type="datetimeFigureOut">
              <a:rPr lang="el-GR" smtClean="0"/>
              <a:t>29/3/2015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3F3A2-4E93-40C1-9E45-0556EE85625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24A03-AD3C-4EBB-A25E-FA63F52E6A42}" type="datetimeFigureOut">
              <a:rPr lang="el-GR" smtClean="0"/>
              <a:t>29/3/2015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3F3A2-4E93-40C1-9E45-0556EE85625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24A03-AD3C-4EBB-A25E-FA63F52E6A42}" type="datetimeFigureOut">
              <a:rPr lang="el-GR" smtClean="0"/>
              <a:t>29/3/2015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3F3A2-4E93-40C1-9E45-0556EE85625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24A03-AD3C-4EBB-A25E-FA63F52E6A42}" type="datetimeFigureOut">
              <a:rPr lang="el-GR" smtClean="0"/>
              <a:t>29/3/2015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3F3A2-4E93-40C1-9E45-0556EE856251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24A03-AD3C-4EBB-A25E-FA63F52E6A42}" type="datetimeFigureOut">
              <a:rPr lang="el-GR" smtClean="0"/>
              <a:t>29/3/2015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3F3A2-4E93-40C1-9E45-0556EE85625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24A03-AD3C-4EBB-A25E-FA63F52E6A42}" type="datetimeFigureOut">
              <a:rPr lang="el-GR" smtClean="0"/>
              <a:t>29/3/2015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3F3A2-4E93-40C1-9E45-0556EE85625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24A03-AD3C-4EBB-A25E-FA63F52E6A42}" type="datetimeFigureOut">
              <a:rPr lang="el-GR" smtClean="0"/>
              <a:t>29/3/2015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3F3A2-4E93-40C1-9E45-0556EE85625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24A03-AD3C-4EBB-A25E-FA63F52E6A42}" type="datetimeFigureOut">
              <a:rPr lang="el-GR" smtClean="0"/>
              <a:t>29/3/2015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3F3A2-4E93-40C1-9E45-0556EE85625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24A03-AD3C-4EBB-A25E-FA63F52E6A42}" type="datetimeFigureOut">
              <a:rPr lang="el-GR" smtClean="0"/>
              <a:t>29/3/2015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3F3A2-4E93-40C1-9E45-0556EE85625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Ψαλίδισμα και στρογγύλεμα μίας γωνίας του ορθογωνίου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 τρίγωνο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24A03-AD3C-4EBB-A25E-FA63F52E6A42}" type="datetimeFigureOut">
              <a:rPr lang="el-GR" smtClean="0"/>
              <a:t>29/3/2015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C73F3A2-4E93-40C1-9E45-0556EE856251}" type="slidenum">
              <a:rPr lang="el-GR" smtClean="0"/>
              <a:t>‹#›</a:t>
            </a:fld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10" name="9 - Ελεύθερη σχεδίαση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- Ελεύθερη σχεδίαση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λεύθερη σχεδίαση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- Θέση τίτλου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0" name="29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CF24A03-AD3C-4EBB-A25E-FA63F52E6A42}" type="datetimeFigureOut">
              <a:rPr lang="el-GR" smtClean="0"/>
              <a:t>29/3/2015</a:t>
            </a:fld>
            <a:endParaRPr lang="el-GR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C73F3A2-4E93-40C1-9E45-0556EE856251}" type="slidenum">
              <a:rPr lang="el-GR" smtClean="0"/>
              <a:t>‹#›</a:t>
            </a:fld>
            <a:endParaRPr lang="el-GR"/>
          </a:p>
        </p:txBody>
      </p:sp>
      <p:grpSp>
        <p:nvGrpSpPr>
          <p:cNvPr id="2" name="1 - Ομάδα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- Ελεύθερη σχεδίαση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- Ελεύθερη σχεδίαση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0" dirty="0" smtClean="0"/>
              <a:t>“25th </a:t>
            </a:r>
            <a:r>
              <a:rPr lang="en-US" b="0" dirty="0" smtClean="0"/>
              <a:t>March </a:t>
            </a:r>
            <a:r>
              <a:rPr lang="en-US" b="0" dirty="0" smtClean="0"/>
              <a:t>1821,</a:t>
            </a:r>
            <a:br>
              <a:rPr lang="en-US" b="0" dirty="0" smtClean="0"/>
            </a:br>
            <a:r>
              <a:rPr lang="en-US" b="0" dirty="0" smtClean="0"/>
              <a:t>Greek </a:t>
            </a:r>
            <a:r>
              <a:rPr lang="en-US" b="0" dirty="0" smtClean="0"/>
              <a:t>National </a:t>
            </a:r>
            <a:r>
              <a:rPr lang="en-US" b="0" dirty="0" smtClean="0"/>
              <a:t>Festival”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FF3300"/>
                </a:solidFill>
              </a:rPr>
              <a:t>23  Kindergarten Larisa Greece</a:t>
            </a:r>
            <a:r>
              <a:rPr lang="el-GR" sz="2800" dirty="0" smtClean="0">
                <a:solidFill>
                  <a:srgbClr val="FF3300"/>
                </a:solidFill>
              </a:rPr>
              <a:t/>
            </a:r>
            <a:br>
              <a:rPr lang="el-GR" sz="2800" dirty="0" smtClean="0">
                <a:solidFill>
                  <a:srgbClr val="FF3300"/>
                </a:solidFill>
              </a:rPr>
            </a:br>
            <a:r>
              <a:rPr lang="el-GR" sz="2800" dirty="0" smtClean="0">
                <a:solidFill>
                  <a:srgbClr val="FF3300"/>
                </a:solidFill>
              </a:rPr>
              <a:t>23</a:t>
            </a:r>
            <a:r>
              <a:rPr lang="el-GR" sz="2800" baseline="30000" dirty="0" smtClean="0">
                <a:solidFill>
                  <a:srgbClr val="FF3300"/>
                </a:solidFill>
              </a:rPr>
              <a:t>Ο</a:t>
            </a:r>
            <a:r>
              <a:rPr lang="el-GR" sz="2800" dirty="0" smtClean="0">
                <a:solidFill>
                  <a:srgbClr val="FF3300"/>
                </a:solidFill>
              </a:rPr>
              <a:t> </a:t>
            </a:r>
            <a:r>
              <a:rPr lang="el-GR" sz="2800" smtClean="0">
                <a:solidFill>
                  <a:srgbClr val="FF3300"/>
                </a:solidFill>
              </a:rPr>
              <a:t>Νηπιαγωγείο </a:t>
            </a:r>
            <a:r>
              <a:rPr lang="el-GR" sz="2800" smtClean="0">
                <a:solidFill>
                  <a:srgbClr val="FF3300"/>
                </a:solidFill>
              </a:rPr>
              <a:t>Λάρισας</a:t>
            </a:r>
            <a:r>
              <a:rPr lang="en-US" sz="2800" dirty="0" smtClean="0">
                <a:solidFill>
                  <a:srgbClr val="FF3300"/>
                </a:solidFill>
              </a:rPr>
              <a:t/>
            </a:r>
            <a:br>
              <a:rPr lang="en-US" sz="2800" dirty="0" smtClean="0">
                <a:solidFill>
                  <a:srgbClr val="FF3300"/>
                </a:solidFill>
              </a:rPr>
            </a:br>
            <a:r>
              <a:rPr lang="en-US" sz="2800" dirty="0" smtClean="0">
                <a:solidFill>
                  <a:srgbClr val="FF3300"/>
                </a:solidFill>
              </a:rPr>
              <a:t>Antoniou </a:t>
            </a:r>
            <a:r>
              <a:rPr lang="en-US" sz="2800" dirty="0" err="1" smtClean="0">
                <a:solidFill>
                  <a:srgbClr val="FF3300"/>
                </a:solidFill>
              </a:rPr>
              <a:t>Elisabet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102_647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0711607">
            <a:off x="611560" y="836712"/>
            <a:ext cx="3024336" cy="2548880"/>
          </a:xfrm>
        </p:spPr>
      </p:pic>
      <p:pic>
        <p:nvPicPr>
          <p:cNvPr id="5" name="4 - Εικόνα" descr="102_64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2492896"/>
            <a:ext cx="3701008" cy="3744416"/>
          </a:xfrm>
          <a:prstGeom prst="rect">
            <a:avLst/>
          </a:prstGeom>
        </p:spPr>
      </p:pic>
      <p:pic>
        <p:nvPicPr>
          <p:cNvPr id="6" name="5 - Εικόνα" descr="102_648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3645024"/>
            <a:ext cx="2736304" cy="244827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102_64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3284984"/>
            <a:ext cx="2952328" cy="3384376"/>
          </a:xfrm>
          <a:prstGeom prst="rect">
            <a:avLst/>
          </a:prstGeom>
        </p:spPr>
      </p:pic>
      <p:pic>
        <p:nvPicPr>
          <p:cNvPr id="3" name="2 - Εικόνα" descr="102_64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908720"/>
            <a:ext cx="3456384" cy="298092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102_64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836712"/>
            <a:ext cx="3384376" cy="2448272"/>
          </a:xfrm>
          <a:prstGeom prst="rect">
            <a:avLst/>
          </a:prstGeom>
        </p:spPr>
      </p:pic>
      <p:pic>
        <p:nvPicPr>
          <p:cNvPr id="3" name="2 - Εικόνα" descr="102_64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661433">
            <a:off x="4499992" y="1340768"/>
            <a:ext cx="3384376" cy="2548880"/>
          </a:xfrm>
          <a:prstGeom prst="rect">
            <a:avLst/>
          </a:prstGeom>
        </p:spPr>
      </p:pic>
      <p:pic>
        <p:nvPicPr>
          <p:cNvPr id="4" name="3 - Εικόνα" descr="102_646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3789040"/>
            <a:ext cx="4752528" cy="262088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102_64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93165">
            <a:off x="583658" y="715642"/>
            <a:ext cx="3307432" cy="2426568"/>
          </a:xfrm>
          <a:prstGeom prst="rect">
            <a:avLst/>
          </a:prstGeom>
        </p:spPr>
      </p:pic>
      <p:pic>
        <p:nvPicPr>
          <p:cNvPr id="5" name="4 - Εικόνα" descr="102_64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00419">
            <a:off x="6064158" y="615087"/>
            <a:ext cx="2808312" cy="2304256"/>
          </a:xfrm>
          <a:prstGeom prst="rect">
            <a:avLst/>
          </a:prstGeom>
        </p:spPr>
      </p:pic>
      <p:pic>
        <p:nvPicPr>
          <p:cNvPr id="6" name="5 - Εικόνα" descr="102_64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632" y="2996952"/>
            <a:ext cx="6912768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102_64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268760"/>
            <a:ext cx="6840760" cy="489654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102_639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548680"/>
            <a:ext cx="7416824" cy="56886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Εικόνα" descr="102_64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268760"/>
            <a:ext cx="8136904" cy="4752528"/>
          </a:xfrm>
          <a:prstGeom prst="rect">
            <a:avLst/>
          </a:prstGeom>
        </p:spPr>
      </p:pic>
      <p:pic>
        <p:nvPicPr>
          <p:cNvPr id="5" name="4 - Εικόνα" descr="102_64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8998" y="956332"/>
            <a:ext cx="3024336" cy="22608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102_64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76056" y="836712"/>
            <a:ext cx="2880320" cy="4320480"/>
          </a:xfrm>
        </p:spPr>
      </p:pic>
      <p:pic>
        <p:nvPicPr>
          <p:cNvPr id="5" name="4 - Εικόνα" descr="102_64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764704"/>
            <a:ext cx="4032448" cy="3268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Εικόνα" descr="102_64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268760"/>
            <a:ext cx="6480720" cy="504056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4 - Εικόνα" descr="102_64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836712"/>
            <a:ext cx="7776864" cy="51125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102_64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2800" y="2514600"/>
            <a:ext cx="2438400" cy="1828800"/>
          </a:xfrm>
          <a:prstGeom prst="rect">
            <a:avLst/>
          </a:prstGeom>
        </p:spPr>
      </p:pic>
      <p:pic>
        <p:nvPicPr>
          <p:cNvPr id="3" name="2 - Εικόνα" descr="102_646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980728"/>
            <a:ext cx="2438400" cy="1828800"/>
          </a:xfrm>
          <a:prstGeom prst="rect">
            <a:avLst/>
          </a:prstGeom>
        </p:spPr>
      </p:pic>
      <p:pic>
        <p:nvPicPr>
          <p:cNvPr id="4" name="3 - Εικόνα" descr="102_645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128" y="4293096"/>
            <a:ext cx="2438400" cy="1828800"/>
          </a:xfrm>
          <a:prstGeom prst="rect">
            <a:avLst/>
          </a:prstGeom>
        </p:spPr>
      </p:pic>
      <p:pic>
        <p:nvPicPr>
          <p:cNvPr id="5" name="4 - Εικόνα" descr="102_645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5616" y="4077072"/>
            <a:ext cx="2438400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102_64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2800" y="2204864"/>
            <a:ext cx="3091408" cy="2138536"/>
          </a:xfrm>
          <a:prstGeom prst="rect">
            <a:avLst/>
          </a:prstGeom>
        </p:spPr>
      </p:pic>
      <p:pic>
        <p:nvPicPr>
          <p:cNvPr id="3" name="2 - Εικόνα" descr="102_64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836712"/>
            <a:ext cx="3302496" cy="2332856"/>
          </a:xfrm>
          <a:prstGeom prst="rect">
            <a:avLst/>
          </a:prstGeom>
        </p:spPr>
      </p:pic>
      <p:pic>
        <p:nvPicPr>
          <p:cNvPr id="4" name="3 - Εικόνα" descr="102_647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4149080"/>
            <a:ext cx="2942456" cy="244827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Εικόνα" descr="102_64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548680"/>
            <a:ext cx="3528392" cy="2880320"/>
          </a:xfrm>
          <a:prstGeom prst="rect">
            <a:avLst/>
          </a:prstGeom>
        </p:spPr>
      </p:pic>
      <p:pic>
        <p:nvPicPr>
          <p:cNvPr id="5" name="4 - Εικόνα" descr="102_64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738174">
            <a:off x="4306774" y="769113"/>
            <a:ext cx="3036957" cy="2507324"/>
          </a:xfrm>
          <a:prstGeom prst="rect">
            <a:avLst/>
          </a:prstGeom>
        </p:spPr>
      </p:pic>
      <p:pic>
        <p:nvPicPr>
          <p:cNvPr id="6" name="5 - Εικόνα" descr="102_647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3861048"/>
            <a:ext cx="3302496" cy="2520280"/>
          </a:xfrm>
          <a:prstGeom prst="rect">
            <a:avLst/>
          </a:prstGeom>
        </p:spPr>
      </p:pic>
      <p:pic>
        <p:nvPicPr>
          <p:cNvPr id="7" name="6 - Εικόνα" descr="102_647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5976" y="3429000"/>
            <a:ext cx="4608512" cy="2980928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Ροή">
  <a:themeElements>
    <a:clrScheme name="Ροή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Ροή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Ροή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</TotalTime>
  <Words>9</Words>
  <Application>Microsoft Office PowerPoint</Application>
  <PresentationFormat>Προβολή στην οθόνη (4:3)</PresentationFormat>
  <Paragraphs>2</Paragraphs>
  <Slides>14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5" baseType="lpstr">
      <vt:lpstr>Ροή</vt:lpstr>
      <vt:lpstr>“25th March 1821, Greek National Festival”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“25th March 1821, Greek National Festival”</dc:title>
  <dc:creator>Ελσα</dc:creator>
  <cp:lastModifiedBy>Ελσα</cp:lastModifiedBy>
  <cp:revision>5</cp:revision>
  <dcterms:created xsi:type="dcterms:W3CDTF">2015-03-29T20:12:08Z</dcterms:created>
  <dcterms:modified xsi:type="dcterms:W3CDTF">2015-03-29T20:40:26Z</dcterms:modified>
</cp:coreProperties>
</file>