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2180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214422"/>
            <a:ext cx="6715172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Kites</a:t>
            </a:r>
            <a:endParaRPr lang="el-GR" sz="3600" b="1" dirty="0">
              <a:solidFill>
                <a:srgbClr val="0070C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928794" y="6143644"/>
            <a:ext cx="5143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2800" b="1" spc="50" baseline="300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Kindergarten Larissa</a:t>
            </a:r>
            <a:endParaRPr lang="el-GR" sz="2800" b="1" spc="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2180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2190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2184">
            <a:off x="1939680" y="353999"/>
            <a:ext cx="5264476" cy="6073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2190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000232" y="2928934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The End</a:t>
            </a:r>
            <a:endParaRPr lang="el-GR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</Words>
  <PresentationFormat>Προβολή στην οθόνη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Kites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Kites</dc:title>
  <dc:creator>Theo Dal</dc:creator>
  <cp:lastModifiedBy>Theo Dal</cp:lastModifiedBy>
  <cp:revision>8</cp:revision>
  <dcterms:created xsi:type="dcterms:W3CDTF">2015-03-24T16:36:00Z</dcterms:created>
  <dcterms:modified xsi:type="dcterms:W3CDTF">2015-03-26T19:25:40Z</dcterms:modified>
</cp:coreProperties>
</file>