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256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284" r:id="rId21"/>
    <p:sldId id="282" r:id="rId22"/>
    <p:sldId id="272" r:id="rId23"/>
    <p:sldId id="305" r:id="rId24"/>
    <p:sldId id="321" r:id="rId25"/>
    <p:sldId id="281" r:id="rId26"/>
    <p:sldId id="286" r:id="rId27"/>
    <p:sldId id="279" r:id="rId28"/>
    <p:sldId id="278" r:id="rId29"/>
    <p:sldId id="277" r:id="rId30"/>
    <p:sldId id="276" r:id="rId31"/>
    <p:sldId id="267" r:id="rId32"/>
    <p:sldId id="310" r:id="rId33"/>
    <p:sldId id="311" r:id="rId34"/>
    <p:sldId id="309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269" r:id="rId44"/>
    <p:sldId id="264" r:id="rId45"/>
    <p:sldId id="268" r:id="rId46"/>
    <p:sldId id="263" r:id="rId47"/>
    <p:sldId id="320" r:id="rId48"/>
    <p:sldId id="258" r:id="rId49"/>
    <p:sldId id="308" r:id="rId50"/>
    <p:sldId id="261" r:id="rId51"/>
    <p:sldId id="262" r:id="rId5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952" autoAdjust="0"/>
    <p:restoredTop sz="94660"/>
  </p:normalViewPr>
  <p:slideViewPr>
    <p:cSldViewPr>
      <p:cViewPr varScale="1">
        <p:scale>
          <a:sx n="39" d="100"/>
          <a:sy n="39" d="100"/>
        </p:scale>
        <p:origin x="-9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950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923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798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208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923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143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530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224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873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448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162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D47E1-AD91-4542-A6E3-DDBF23F1220F}" type="datetimeFigureOut">
              <a:rPr lang="el-GR" smtClean="0"/>
              <a:t>22/3/2015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0AFFF-4297-493C-AE3B-82C66734B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986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</a:bodyPr>
          <a:lstStyle/>
          <a:p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ΠΑΙΖΟΥΜΕ ΠΑΡΑΜΥΘΙΑ;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583795"/>
            <a:ext cx="6036445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5725706"/>
            <a:ext cx="3060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ΚΠΕ     ΦΙΛΙΠΠΩΝ</a:t>
            </a:r>
            <a:endParaRPr lang="el-G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922150" y="6264315"/>
            <a:ext cx="322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 smtClean="0"/>
              <a:t>ΜΑΡΤΙΟΣ 2015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420724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0070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0862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1670" y="1403775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595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0" y="728700"/>
            <a:ext cx="4262521" cy="568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6570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73715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550279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55" y="236501"/>
            <a:ext cx="4950550" cy="660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309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3655"/>
            <a:ext cx="4320480" cy="3240360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8" y="190361"/>
            <a:ext cx="4136277" cy="3102208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089" y="2965188"/>
            <a:ext cx="3322934" cy="443057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00" y="1266339"/>
            <a:ext cx="3051770" cy="40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11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55" y="1313765"/>
            <a:ext cx="6476537" cy="485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0958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Αναλύσαμε το παραμύθι «Η Λουλουδένια στα βασικά του στοιχεία.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22136"/>
            <a:ext cx="4172511" cy="5135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2410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73705"/>
            <a:ext cx="7018722" cy="526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162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5" y="818710"/>
            <a:ext cx="7613830" cy="57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7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65" y="404883"/>
            <a:ext cx="4641968" cy="6189290"/>
          </a:xfrm>
          <a:prstGeom prst="rect">
            <a:avLst/>
          </a:prstGeom>
        </p:spPr>
      </p:pic>
      <p:sp>
        <p:nvSpPr>
          <p:cNvPr id="20" name="Θέση περιεχομένου 19"/>
          <p:cNvSpPr>
            <a:spLocks noGrp="1"/>
          </p:cNvSpPr>
          <p:nvPr>
            <p:ph idx="1"/>
          </p:nvPr>
        </p:nvSpPr>
        <p:spPr>
          <a:xfrm>
            <a:off x="3993" y="-1"/>
            <a:ext cx="4027948" cy="65941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4000" dirty="0" smtClean="0"/>
          </a:p>
          <a:p>
            <a:pPr marL="0" indent="0">
              <a:buNone/>
            </a:pPr>
            <a:endParaRPr lang="el-GR" sz="4000" dirty="0"/>
          </a:p>
          <a:p>
            <a:pPr marL="0" indent="0">
              <a:buNone/>
            </a:pPr>
            <a:r>
              <a:rPr lang="el-GR" sz="4000" dirty="0" smtClean="0"/>
              <a:t>Τα φορέσαμε και </a:t>
            </a:r>
          </a:p>
          <a:p>
            <a:pPr marL="0" indent="0">
              <a:buNone/>
            </a:pPr>
            <a:r>
              <a:rPr lang="el-GR" sz="4000" dirty="0" err="1" smtClean="0"/>
              <a:t>φωτογραφηθή</a:t>
            </a:r>
            <a:r>
              <a:rPr lang="el-GR" sz="4000" dirty="0" smtClean="0"/>
              <a:t>-</a:t>
            </a:r>
            <a:r>
              <a:rPr lang="el-GR" sz="4000" dirty="0" err="1" smtClean="0"/>
              <a:t>καμε</a:t>
            </a:r>
            <a:r>
              <a:rPr lang="el-GR" sz="4000" dirty="0" smtClean="0"/>
              <a:t>. 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2010022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1017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55" y="593685"/>
            <a:ext cx="4532551" cy="604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202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65" y="683695"/>
            <a:ext cx="4243400" cy="56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48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65" y="818710"/>
            <a:ext cx="4304468" cy="57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49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998730"/>
            <a:ext cx="4265903" cy="56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17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413665"/>
            <a:ext cx="4586110" cy="611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09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35" y="263647"/>
            <a:ext cx="4783460" cy="63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3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23742" y="2340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Μοιράσαμε ρόλους και αρχίσαμε να κατασκευάζουμε τα διακριτικά αντικείμενα κάθε πρωταγωνιστή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07" y="2101352"/>
            <a:ext cx="6433523" cy="449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5440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0" y="728700"/>
            <a:ext cx="7260807" cy="54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6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35" y="683695"/>
            <a:ext cx="4307526" cy="5743368"/>
          </a:xfrm>
        </p:spPr>
      </p:pic>
    </p:spTree>
    <p:extLst>
      <p:ext uri="{BB962C8B-B14F-4D97-AF65-F5344CB8AC3E}">
        <p14:creationId xmlns:p14="http://schemas.microsoft.com/office/powerpoint/2010/main" val="3785197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77" y="1600200"/>
            <a:ext cx="603644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83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44420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44" y="781255"/>
            <a:ext cx="4395255" cy="58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64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29225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068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79484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8890" y="45651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16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2922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34875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068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79484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8890" y="45651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16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61855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42727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96947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98830"/>
          </a:xfrm>
        </p:spPr>
        <p:txBody>
          <a:bodyPr>
            <a:normAutofit fontScale="90000"/>
          </a:bodyPr>
          <a:lstStyle/>
          <a:p>
            <a:r>
              <a:rPr lang="el-GR" dirty="0"/>
              <a:t>Μ</a:t>
            </a:r>
            <a:r>
              <a:rPr lang="el-GR" dirty="0" smtClean="0"/>
              <a:t>ετά από </a:t>
            </a:r>
            <a:r>
              <a:rPr lang="en-US" dirty="0" smtClean="0"/>
              <a:t>brain storming</a:t>
            </a:r>
            <a:r>
              <a:rPr lang="el-GR" dirty="0" smtClean="0"/>
              <a:t> διαλέξαμε μερικές λέξεις, και ξαναγράψαμε  την ιστορία.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05" y="1923855"/>
            <a:ext cx="3700608" cy="4934145"/>
          </a:xfrm>
        </p:spPr>
      </p:pic>
    </p:spTree>
    <p:extLst>
      <p:ext uri="{BB962C8B-B14F-4D97-AF65-F5344CB8AC3E}">
        <p14:creationId xmlns:p14="http://schemas.microsoft.com/office/powerpoint/2010/main" val="62451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35" y="413665"/>
            <a:ext cx="4667566" cy="6223422"/>
          </a:xfrm>
        </p:spPr>
      </p:pic>
    </p:spTree>
    <p:extLst>
      <p:ext uri="{BB962C8B-B14F-4D97-AF65-F5344CB8AC3E}">
        <p14:creationId xmlns:p14="http://schemas.microsoft.com/office/powerpoint/2010/main" val="3463170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Εικονογραφήσαμε την ιστορία μας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4" y="1538790"/>
            <a:ext cx="3394472" cy="4525963"/>
          </a:xfr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20" y="1538790"/>
            <a:ext cx="5154461" cy="38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22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Και την κάναμε ψηφιακό παραμύθι: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08" y="3982061"/>
            <a:ext cx="3009305" cy="2191709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8" y="1360688"/>
            <a:ext cx="3017393" cy="219759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06" y="1360688"/>
            <a:ext cx="3107536" cy="220274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43" y="1360688"/>
            <a:ext cx="2984650" cy="220274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2062"/>
            <a:ext cx="3009306" cy="219170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42" y="3969061"/>
            <a:ext cx="2984651" cy="22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0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14484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6545" y="-7499"/>
            <a:ext cx="8229600" cy="949117"/>
          </a:xfrm>
        </p:spPr>
        <p:txBody>
          <a:bodyPr/>
          <a:lstStyle/>
          <a:p>
            <a:r>
              <a:rPr lang="el-GR" dirty="0" smtClean="0"/>
              <a:t>Χρησιμοποιήσαμε το </a:t>
            </a:r>
            <a:r>
              <a:rPr lang="en-US" dirty="0" err="1" smtClean="0"/>
              <a:t>Storybird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730"/>
            <a:ext cx="3870430" cy="2902822"/>
          </a:xfr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47" y="3023955"/>
            <a:ext cx="4856357" cy="3642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464115"/>
            <a:ext cx="3806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 smtClean="0"/>
              <a:t>Και την ξαναγράψαμε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23821397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1646675" y="1600200"/>
            <a:ext cx="6165686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sz="6500" dirty="0" smtClean="0"/>
              <a:t>Και ζήσαμε εμείς</a:t>
            </a:r>
          </a:p>
          <a:p>
            <a:pPr marL="0" indent="0">
              <a:buNone/>
            </a:pPr>
            <a:r>
              <a:rPr lang="el-GR" sz="6500" dirty="0" smtClean="0"/>
              <a:t>       καλά….</a:t>
            </a:r>
          </a:p>
          <a:p>
            <a:pPr marL="0" indent="0">
              <a:buNone/>
            </a:pPr>
            <a:endParaRPr lang="el-GR" sz="6500" dirty="0"/>
          </a:p>
          <a:p>
            <a:pPr marL="0" indent="0">
              <a:buNone/>
            </a:pPr>
            <a:r>
              <a:rPr lang="el-GR" sz="6500" dirty="0" smtClean="0"/>
              <a:t>                  κι εσείς</a:t>
            </a:r>
          </a:p>
          <a:p>
            <a:pPr marL="0" indent="0" algn="r">
              <a:buNone/>
            </a:pPr>
            <a:endParaRPr lang="el-GR" sz="6500" dirty="0" smtClean="0"/>
          </a:p>
          <a:p>
            <a:pPr marL="0" indent="0" algn="r">
              <a:buNone/>
            </a:pPr>
            <a:r>
              <a:rPr lang="el-GR" sz="6500" dirty="0"/>
              <a:t>κ</a:t>
            </a:r>
            <a:r>
              <a:rPr lang="el-GR" sz="6500" dirty="0" smtClean="0"/>
              <a:t>αλύτερα!</a:t>
            </a:r>
          </a:p>
          <a:p>
            <a:endParaRPr lang="el-GR" sz="4400" dirty="0"/>
          </a:p>
          <a:p>
            <a:pPr marL="0" indent="0">
              <a:buNone/>
            </a:pP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141056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7848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83695"/>
            <a:ext cx="5355595" cy="5814949"/>
          </a:xfrm>
        </p:spPr>
      </p:pic>
    </p:spTree>
    <p:extLst>
      <p:ext uri="{BB962C8B-B14F-4D97-AF65-F5344CB8AC3E}">
        <p14:creationId xmlns:p14="http://schemas.microsoft.com/office/powerpoint/2010/main" val="400351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6882" y="428544"/>
            <a:ext cx="4771268" cy="6361691"/>
          </a:xfrm>
        </p:spPr>
      </p:pic>
    </p:spTree>
    <p:extLst>
      <p:ext uri="{BB962C8B-B14F-4D97-AF65-F5344CB8AC3E}">
        <p14:creationId xmlns:p14="http://schemas.microsoft.com/office/powerpoint/2010/main" val="179283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2448120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74</Words>
  <Application>Microsoft Office PowerPoint</Application>
  <PresentationFormat>Προβολή στην οθόνη (4:3)</PresentationFormat>
  <Paragraphs>20</Paragraphs>
  <Slides>51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52" baseType="lpstr">
      <vt:lpstr>Θέμα του Office</vt:lpstr>
      <vt:lpstr>ΠΑΙΖΟΥΜΕ ΠΑΡΑΜΥΘΙΑ;</vt:lpstr>
      <vt:lpstr>Αναλύσαμε το παραμύθι «Η Λουλουδένια στα βασικά του στοιχεία.</vt:lpstr>
      <vt:lpstr>Μοιράσαμε ρόλους και αρχίσαμε να κατασκευάζουμε τα διακριτικά αντικείμενα κάθε πρωταγωνιστή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Μετά από brain storming διαλέξαμε μερικές λέξεις, και ξαναγράψαμε  την ιστορία.</vt:lpstr>
      <vt:lpstr>Παρουσίαση του PowerPoint</vt:lpstr>
      <vt:lpstr>Εικονογραφήσαμε την ιστορία μας</vt:lpstr>
      <vt:lpstr>Και την κάναμε ψηφιακό παραμύθι:</vt:lpstr>
      <vt:lpstr>Χρησιμοποιήσαμε το Storybird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maroula</dc:creator>
  <cp:lastModifiedBy>maroula</cp:lastModifiedBy>
  <cp:revision>12</cp:revision>
  <dcterms:created xsi:type="dcterms:W3CDTF">2015-03-21T20:23:20Z</dcterms:created>
  <dcterms:modified xsi:type="dcterms:W3CDTF">2015-03-21T22:36:51Z</dcterms:modified>
</cp:coreProperties>
</file>