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7" r:id="rId3"/>
    <p:sldId id="257" r:id="rId4"/>
    <p:sldId id="259" r:id="rId5"/>
    <p:sldId id="261" r:id="rId6"/>
    <p:sldId id="260" r:id="rId7"/>
    <p:sldId id="263" r:id="rId8"/>
    <p:sldId id="262" r:id="rId9"/>
    <p:sldId id="258" r:id="rId10"/>
    <p:sldId id="265" r:id="rId11"/>
    <p:sldId id="268" r:id="rId12"/>
    <p:sldId id="264" r:id="rId13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39" d="100"/>
          <a:sy n="39" d="100"/>
        </p:scale>
        <p:origin x="-1380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45005" cy="45005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Στυλ κύριου υπότιτλου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23F536-3DFC-46D8-B995-F7E43DDE6D29}" type="datetimeFigureOut">
              <a:rPr lang="el-GR" smtClean="0"/>
              <a:t>28/3/2015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0619F2-A8AF-4E7D-8152-F743427A4FB9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5124214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23F536-3DFC-46D8-B995-F7E43DDE6D29}" type="datetimeFigureOut">
              <a:rPr lang="el-GR" smtClean="0"/>
              <a:t>28/3/2015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0619F2-A8AF-4E7D-8152-F743427A4FB9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8775636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Κατακόρυφος τίτλος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23F536-3DFC-46D8-B995-F7E43DDE6D29}" type="datetimeFigureOut">
              <a:rPr lang="el-GR" smtClean="0"/>
              <a:t>28/3/2015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0619F2-A8AF-4E7D-8152-F743427A4FB9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1608376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23F536-3DFC-46D8-B995-F7E43DDE6D29}" type="datetimeFigureOut">
              <a:rPr lang="el-GR" smtClean="0"/>
              <a:t>28/3/2015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0619F2-A8AF-4E7D-8152-F743427A4FB9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9587623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23F536-3DFC-46D8-B995-F7E43DDE6D29}" type="datetimeFigureOut">
              <a:rPr lang="el-GR" smtClean="0"/>
              <a:t>28/3/2015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0619F2-A8AF-4E7D-8152-F743427A4FB9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7086816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23F536-3DFC-46D8-B995-F7E43DDE6D29}" type="datetimeFigureOut">
              <a:rPr lang="el-GR" smtClean="0"/>
              <a:t>28/3/2015</a:t>
            </a:fld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0619F2-A8AF-4E7D-8152-F743427A4FB9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5402592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Θέση κειμένου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6" name="Θέση περιεχομένου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Θέση ημερομηνίας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23F536-3DFC-46D8-B995-F7E43DDE6D29}" type="datetimeFigureOut">
              <a:rPr lang="el-GR" smtClean="0"/>
              <a:t>28/3/2015</a:t>
            </a:fld>
            <a:endParaRPr lang="el-GR"/>
          </a:p>
        </p:txBody>
      </p:sp>
      <p:sp>
        <p:nvSpPr>
          <p:cNvPr id="8" name="Θέση υποσέλιδου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Θέση αριθμού διαφάνειας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0619F2-A8AF-4E7D-8152-F743427A4FB9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5760128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23F536-3DFC-46D8-B995-F7E43DDE6D29}" type="datetimeFigureOut">
              <a:rPr lang="el-GR" smtClean="0"/>
              <a:t>28/3/2015</a:t>
            </a:fld>
            <a:endParaRPr lang="el-GR"/>
          </a:p>
        </p:txBody>
      </p:sp>
      <p:sp>
        <p:nvSpPr>
          <p:cNvPr id="4" name="Θέση υποσέλιδου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0619F2-A8AF-4E7D-8152-F743427A4FB9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901287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ημερομηνίας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23F536-3DFC-46D8-B995-F7E43DDE6D29}" type="datetimeFigureOut">
              <a:rPr lang="el-GR" smtClean="0"/>
              <a:t>28/3/2015</a:t>
            </a:fld>
            <a:endParaRPr lang="el-GR"/>
          </a:p>
        </p:txBody>
      </p:sp>
      <p:sp>
        <p:nvSpPr>
          <p:cNvPr id="3" name="Θέση υποσέλιδου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0619F2-A8AF-4E7D-8152-F743427A4FB9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1848851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23F536-3DFC-46D8-B995-F7E43DDE6D29}" type="datetimeFigureOut">
              <a:rPr lang="el-GR" smtClean="0"/>
              <a:t>28/3/2015</a:t>
            </a:fld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0619F2-A8AF-4E7D-8152-F743427A4FB9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0084675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εικόνας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23F536-3DFC-46D8-B995-F7E43DDE6D29}" type="datetimeFigureOut">
              <a:rPr lang="el-GR" smtClean="0"/>
              <a:t>28/3/2015</a:t>
            </a:fld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0619F2-A8AF-4E7D-8152-F743427A4FB9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5980610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78000"/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τίτλου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23F536-3DFC-46D8-B995-F7E43DDE6D29}" type="datetimeFigureOut">
              <a:rPr lang="el-GR" smtClean="0"/>
              <a:t>28/3/2015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0619F2-A8AF-4E7D-8152-F743427A4FB9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2012389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701570" y="323656"/>
            <a:ext cx="7772400" cy="990110"/>
          </a:xfrm>
        </p:spPr>
        <p:txBody>
          <a:bodyPr>
            <a:normAutofit/>
          </a:bodyPr>
          <a:lstStyle/>
          <a:p>
            <a:r>
              <a:rPr lang="en-US" i="1" dirty="0" smtClean="0">
                <a:latin typeface="Algerian" panose="04020705040A02060702" pitchFamily="82" charset="0"/>
              </a:rPr>
              <a:t>Easter Crafts</a:t>
            </a:r>
            <a:endParaRPr lang="el-GR" i="1" dirty="0"/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l-GR" dirty="0"/>
          </a:p>
        </p:txBody>
      </p:sp>
      <p:pic>
        <p:nvPicPr>
          <p:cNvPr id="4" name="Εικόνα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3347" y="1313765"/>
            <a:ext cx="6552220" cy="491416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5162032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4" name="Εικόνα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2030" y="750000"/>
            <a:ext cx="3951820" cy="5269093"/>
          </a:xfrm>
          <a:prstGeom prst="rect">
            <a:avLst/>
          </a:prstGeom>
        </p:spPr>
      </p:pic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540" y="728488"/>
            <a:ext cx="3964426" cy="52906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8859532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4" name="Θέση περιεχομένου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1760" y="368660"/>
            <a:ext cx="4680519" cy="6214320"/>
          </a:xfrm>
        </p:spPr>
      </p:pic>
    </p:spTree>
    <p:extLst>
      <p:ext uri="{BB962C8B-B14F-4D97-AF65-F5344CB8AC3E}">
        <p14:creationId xmlns:p14="http://schemas.microsoft.com/office/powerpoint/2010/main" val="130052943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5" name="Εικόνα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089" y="1235048"/>
            <a:ext cx="3730654" cy="4974205"/>
          </a:xfrm>
          <a:prstGeom prst="rect">
            <a:avLst/>
          </a:prstGeom>
        </p:spPr>
      </p:pic>
      <p:pic>
        <p:nvPicPr>
          <p:cNvPr id="6" name="Εικόνα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8029" y="1235048"/>
            <a:ext cx="3730654" cy="4974205"/>
          </a:xfrm>
          <a:prstGeom prst="rect">
            <a:avLst/>
          </a:prstGeom>
        </p:spPr>
      </p:pic>
      <p:sp>
        <p:nvSpPr>
          <p:cNvPr id="10" name="Θέση περιεχομένου 9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268182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4" name="Εικόνα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6595" y="905776"/>
            <a:ext cx="7722400" cy="50219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891849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 dirty="0"/>
          </a:p>
        </p:txBody>
      </p:sp>
      <p:pic>
        <p:nvPicPr>
          <p:cNvPr id="4" name="Θέση περιεχομένου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4691" y="1600200"/>
            <a:ext cx="6034617" cy="4525963"/>
          </a:xfrm>
        </p:spPr>
      </p:pic>
    </p:spTree>
    <p:extLst>
      <p:ext uri="{BB962C8B-B14F-4D97-AF65-F5344CB8AC3E}">
        <p14:creationId xmlns:p14="http://schemas.microsoft.com/office/powerpoint/2010/main" val="157172923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4" name="Θέση περιεχομένου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6645" y="998730"/>
            <a:ext cx="6898673" cy="51724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844998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4" name="Εικόνα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6745" y="548680"/>
            <a:ext cx="4455495" cy="59406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679451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l-GR" dirty="0"/>
          </a:p>
        </p:txBody>
      </p:sp>
      <p:pic>
        <p:nvPicPr>
          <p:cNvPr id="4" name="Εικόνα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6755" y="323655"/>
            <a:ext cx="4698236" cy="62643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628963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4" name="Εικόνα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1780" y="638690"/>
            <a:ext cx="4341930" cy="5789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857071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l-GR" dirty="0"/>
          </a:p>
        </p:txBody>
      </p:sp>
      <p:pic>
        <p:nvPicPr>
          <p:cNvPr id="4" name="Εικόνα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6765" y="683695"/>
            <a:ext cx="4266905" cy="56892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931564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l-GR" dirty="0"/>
          </a:p>
        </p:txBody>
      </p:sp>
      <p:pic>
        <p:nvPicPr>
          <p:cNvPr id="4" name="Εικόνα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1610" y="773705"/>
            <a:ext cx="7152153" cy="53641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3920864"/>
      </p:ext>
    </p:extLst>
  </p:cSld>
  <p:clrMapOvr>
    <a:masterClrMapping/>
  </p:clrMapOvr>
</p:sld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</TotalTime>
  <Words>2</Words>
  <Application>Microsoft Office PowerPoint</Application>
  <PresentationFormat>Προβολή στην οθόνη (4:3)</PresentationFormat>
  <Paragraphs>1</Paragraphs>
  <Slides>12</Slides>
  <Notes>0</Notes>
  <HiddenSlides>0</HiddenSlides>
  <MMClips>0</MMClips>
  <ScaleCrop>false</ScaleCrop>
  <HeadingPairs>
    <vt:vector size="4" baseType="variant">
      <vt:variant>
        <vt:lpstr>Θέμα</vt:lpstr>
      </vt:variant>
      <vt:variant>
        <vt:i4>1</vt:i4>
      </vt:variant>
      <vt:variant>
        <vt:lpstr>Τίτλοι διαφανειών</vt:lpstr>
      </vt:variant>
      <vt:variant>
        <vt:i4>12</vt:i4>
      </vt:variant>
    </vt:vector>
  </HeadingPairs>
  <TitlesOfParts>
    <vt:vector size="13" baseType="lpstr">
      <vt:lpstr>Θέμα του Office</vt:lpstr>
      <vt:lpstr>Easter Crafts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Easter Crafts</dc:title>
  <dc:creator>maroula</dc:creator>
  <cp:lastModifiedBy>maroula</cp:lastModifiedBy>
  <cp:revision>4</cp:revision>
  <dcterms:created xsi:type="dcterms:W3CDTF">2015-03-28T19:26:52Z</dcterms:created>
  <dcterms:modified xsi:type="dcterms:W3CDTF">2015-03-28T19:40:00Z</dcterms:modified>
</cp:coreProperties>
</file>