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5" r:id="rId8"/>
    <p:sldId id="260" r:id="rId9"/>
    <p:sldId id="264" r:id="rId10"/>
    <p:sldId id="261" r:id="rId11"/>
    <p:sldId id="266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FF"/>
    <a:srgbClr val="D60093"/>
    <a:srgbClr val="9900FF"/>
    <a:srgbClr val="FF33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65AC-3589-41F3-81C9-6613302433EC}" type="datetimeFigureOut">
              <a:rPr lang="el-GR" smtClean="0"/>
              <a:t>19/4/2015</a:t>
            </a:fld>
            <a:endParaRPr lang="el-GR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CB255AF-41EE-4910-8849-674D4BC1FA4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65AC-3589-41F3-81C9-6613302433EC}" type="datetimeFigureOut">
              <a:rPr lang="el-GR" smtClean="0"/>
              <a:t>19/4/2015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255AF-41EE-4910-8849-674D4BC1FA4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65AC-3589-41F3-81C9-6613302433EC}" type="datetimeFigureOut">
              <a:rPr lang="el-GR" smtClean="0"/>
              <a:t>19/4/2015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255AF-41EE-4910-8849-674D4BC1FA4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65AC-3589-41F3-81C9-6613302433EC}" type="datetimeFigureOut">
              <a:rPr lang="el-GR" smtClean="0"/>
              <a:t>19/4/2015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CB255AF-41EE-4910-8849-674D4BC1FA4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65AC-3589-41F3-81C9-6613302433EC}" type="datetimeFigureOut">
              <a:rPr lang="el-GR" smtClean="0"/>
              <a:t>19/4/2015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255AF-41EE-4910-8849-674D4BC1FA40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65AC-3589-41F3-81C9-6613302433EC}" type="datetimeFigureOut">
              <a:rPr lang="el-GR" smtClean="0"/>
              <a:t>19/4/2015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255AF-41EE-4910-8849-674D4BC1FA4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65AC-3589-41F3-81C9-6613302433EC}" type="datetimeFigureOut">
              <a:rPr lang="el-GR" smtClean="0"/>
              <a:t>19/4/2015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CB255AF-41EE-4910-8849-674D4BC1FA40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65AC-3589-41F3-81C9-6613302433EC}" type="datetimeFigureOut">
              <a:rPr lang="el-GR" smtClean="0"/>
              <a:t>19/4/2015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255AF-41EE-4910-8849-674D4BC1FA4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65AC-3589-41F3-81C9-6613302433EC}" type="datetimeFigureOut">
              <a:rPr lang="el-GR" smtClean="0"/>
              <a:t>19/4/2015</a:t>
            </a:fld>
            <a:endParaRPr lang="el-GR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255AF-41EE-4910-8849-674D4BC1FA4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65AC-3589-41F3-81C9-6613302433EC}" type="datetimeFigureOut">
              <a:rPr lang="el-GR" smtClean="0"/>
              <a:t>19/4/2015</a:t>
            </a:fld>
            <a:endParaRPr lang="el-GR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255AF-41EE-4910-8849-674D4BC1FA4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65AC-3589-41F3-81C9-6613302433EC}" type="datetimeFigureOut">
              <a:rPr lang="el-GR" smtClean="0"/>
              <a:t>19/4/2015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255AF-41EE-4910-8849-674D4BC1FA40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30865AC-3589-41F3-81C9-6613302433EC}" type="datetimeFigureOut">
              <a:rPr lang="el-GR" smtClean="0"/>
              <a:t>19/4/2015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CB255AF-41EE-4910-8849-674D4BC1FA40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Happy Easter</a:t>
            </a:r>
            <a:endParaRPr lang="el-GR" dirty="0">
              <a:solidFill>
                <a:srgbClr val="FF330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81000" y="836712"/>
            <a:ext cx="8458200" cy="3963888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9900"/>
                </a:solidFill>
              </a:rPr>
              <a:t>23  Kindergarten Larisa Greece</a:t>
            </a:r>
            <a:r>
              <a:rPr lang="el-GR" sz="4800" dirty="0" smtClean="0">
                <a:solidFill>
                  <a:srgbClr val="FF9900"/>
                </a:solidFill>
              </a:rPr>
              <a:t/>
            </a:r>
            <a:br>
              <a:rPr lang="el-GR" sz="4800" dirty="0" smtClean="0">
                <a:solidFill>
                  <a:srgbClr val="FF9900"/>
                </a:solidFill>
              </a:rPr>
            </a:br>
            <a:r>
              <a:rPr lang="el-GR" sz="4800" dirty="0" smtClean="0">
                <a:solidFill>
                  <a:srgbClr val="FF9900"/>
                </a:solidFill>
              </a:rPr>
              <a:t>23</a:t>
            </a:r>
            <a:r>
              <a:rPr lang="el-GR" sz="4800" baseline="30000" dirty="0" smtClean="0">
                <a:solidFill>
                  <a:srgbClr val="FF9900"/>
                </a:solidFill>
              </a:rPr>
              <a:t>Ο</a:t>
            </a:r>
            <a:r>
              <a:rPr lang="el-GR" sz="4800" dirty="0" smtClean="0">
                <a:solidFill>
                  <a:srgbClr val="FF9900"/>
                </a:solidFill>
              </a:rPr>
              <a:t> Νηπιαγωγείο Λάρισας</a:t>
            </a:r>
            <a:r>
              <a:rPr lang="en-US" sz="4800" dirty="0" smtClean="0">
                <a:solidFill>
                  <a:srgbClr val="FF9900"/>
                </a:solidFill>
              </a:rPr>
              <a:t/>
            </a:r>
            <a:br>
              <a:rPr lang="en-US" sz="4800" dirty="0" smtClean="0">
                <a:solidFill>
                  <a:srgbClr val="FF9900"/>
                </a:solidFill>
              </a:rPr>
            </a:br>
            <a:r>
              <a:rPr lang="en-US" sz="4800" dirty="0" smtClean="0">
                <a:solidFill>
                  <a:srgbClr val="FF9900"/>
                </a:solidFill>
              </a:rPr>
              <a:t>Antoniou </a:t>
            </a:r>
            <a:r>
              <a:rPr lang="en-US" sz="4800" dirty="0" err="1" smtClean="0">
                <a:solidFill>
                  <a:srgbClr val="FF9900"/>
                </a:solidFill>
              </a:rPr>
              <a:t>Elisabet</a:t>
            </a:r>
            <a:endParaRPr lang="el-GR" sz="4800" dirty="0">
              <a:solidFill>
                <a:srgbClr val="FF9900"/>
              </a:solidFill>
            </a:endParaRPr>
          </a:p>
        </p:txBody>
      </p:sp>
      <p:pic>
        <p:nvPicPr>
          <p:cNvPr id="5" name="4 - Εικόνα" descr="102_65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620688"/>
            <a:ext cx="1296144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102_65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836712"/>
            <a:ext cx="7128792" cy="58326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54594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9600" i="1" dirty="0" smtClean="0">
                <a:latin typeface="Arial" pitchFamily="34" charset="0"/>
                <a:cs typeface="Arial" pitchFamily="34" charset="0"/>
              </a:rPr>
              <a:t>        H</a:t>
            </a:r>
            <a:r>
              <a:rPr lang="en-US" sz="9600" i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9600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96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9600" i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9600" i="1" dirty="0" smtClean="0"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en-US" sz="9600" i="1" dirty="0" smtClean="0">
                <a:solidFill>
                  <a:srgbClr val="9900FF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96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9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96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9600" i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9600" i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9600" i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en-US" sz="9600" i="1" dirty="0" smtClean="0">
                <a:latin typeface="Arial" pitchFamily="34" charset="0"/>
                <a:cs typeface="Arial" pitchFamily="34" charset="0"/>
              </a:rPr>
              <a:t>!</a:t>
            </a:r>
            <a:r>
              <a:rPr lang="en-US" sz="9600" i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!</a:t>
            </a:r>
            <a:endParaRPr lang="el-GR" sz="9600" i="1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- Εικόνα" descr="102_6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3" y="3789040"/>
            <a:ext cx="3096344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Θέση περιεχομένου" descr="102_65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873225">
            <a:off x="654358" y="1728254"/>
            <a:ext cx="3545546" cy="4048335"/>
          </a:xfrm>
        </p:spPr>
      </p:pic>
      <p:pic>
        <p:nvPicPr>
          <p:cNvPr id="5" name="4 - Εικόνα" descr="102_65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484784"/>
            <a:ext cx="4176464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102_65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516192">
            <a:off x="611560" y="2348880"/>
            <a:ext cx="3168352" cy="2520280"/>
          </a:xfrm>
        </p:spPr>
      </p:pic>
      <p:pic>
        <p:nvPicPr>
          <p:cNvPr id="5" name="4 - Εικόνα" descr="102_65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700808"/>
            <a:ext cx="4536504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102_65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902744"/>
            <a:ext cx="4463752" cy="3550592"/>
          </a:xfrm>
        </p:spPr>
      </p:pic>
      <p:pic>
        <p:nvPicPr>
          <p:cNvPr id="5" name="4 - Εικόνα" descr="102_65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04979">
            <a:off x="5487373" y="628788"/>
            <a:ext cx="3118810" cy="2308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102_65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3257600"/>
            <a:ext cx="5760640" cy="3600400"/>
          </a:xfrm>
        </p:spPr>
      </p:pic>
      <p:pic>
        <p:nvPicPr>
          <p:cNvPr id="5" name="4 - Εικόνα" descr="102_65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71055">
            <a:off x="734116" y="443109"/>
            <a:ext cx="4116699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102_65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844824"/>
            <a:ext cx="4455368" cy="4392488"/>
          </a:xfrm>
        </p:spPr>
      </p:pic>
      <p:pic>
        <p:nvPicPr>
          <p:cNvPr id="5" name="4 - Εικόνα" descr="102_65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53383">
            <a:off x="359014" y="2002271"/>
            <a:ext cx="2993391" cy="2765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102_65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5688632" cy="4104456"/>
          </a:xfrm>
        </p:spPr>
      </p:pic>
      <p:pic>
        <p:nvPicPr>
          <p:cNvPr id="5" name="4 - Εικόνα" descr="102_65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63645">
            <a:off x="6084168" y="3771528"/>
            <a:ext cx="2808312" cy="3086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102_65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476499">
            <a:off x="425647" y="326144"/>
            <a:ext cx="2741350" cy="2777401"/>
          </a:xfrm>
        </p:spPr>
      </p:pic>
      <p:pic>
        <p:nvPicPr>
          <p:cNvPr id="5" name="4 - Εικόνα" descr="102_65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916832"/>
            <a:ext cx="4670648" cy="3672408"/>
          </a:xfrm>
          <a:prstGeom prst="rect">
            <a:avLst/>
          </a:prstGeom>
        </p:spPr>
      </p:pic>
      <p:pic>
        <p:nvPicPr>
          <p:cNvPr id="6" name="5 - Εικόνα" descr="102_65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539505">
            <a:off x="380170" y="3922684"/>
            <a:ext cx="2616492" cy="2231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102_65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997549">
            <a:off x="5724128" y="2492896"/>
            <a:ext cx="2942456" cy="2404864"/>
          </a:xfrm>
        </p:spPr>
      </p:pic>
      <p:pic>
        <p:nvPicPr>
          <p:cNvPr id="5" name="4 - Εικόνα" descr="102_65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764704"/>
            <a:ext cx="4824536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Προσαρμοσμένος 4">
      <a:dk1>
        <a:srgbClr val="92D050"/>
      </a:dk1>
      <a:lt1>
        <a:sysClr val="window" lastClr="FFFFFF"/>
      </a:lt1>
      <a:dk2>
        <a:srgbClr val="FFFF00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92D050"/>
      </a:accent6>
      <a:hlink>
        <a:srgbClr val="E2D700"/>
      </a:hlink>
      <a:folHlink>
        <a:srgbClr val="85DFD0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98</TotalTime>
  <Words>10</Words>
  <Application>Microsoft Office PowerPoint</Application>
  <PresentationFormat>Προβολή στην οθόνη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Διαστημικό</vt:lpstr>
      <vt:lpstr>Happy Easter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Easter</dc:title>
  <dc:creator>Ελσα</dc:creator>
  <cp:lastModifiedBy>Ελσα</cp:lastModifiedBy>
  <cp:revision>10</cp:revision>
  <dcterms:created xsi:type="dcterms:W3CDTF">2015-04-19T17:34:34Z</dcterms:created>
  <dcterms:modified xsi:type="dcterms:W3CDTF">2015-04-19T19:13:10Z</dcterms:modified>
</cp:coreProperties>
</file>