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57" r:id="rId5"/>
    <p:sldId id="258" r:id="rId6"/>
    <p:sldId id="259" r:id="rId7"/>
    <p:sldId id="262" r:id="rId8"/>
    <p:sldId id="263" r:id="rId9"/>
    <p:sldId id="264" r:id="rId10"/>
    <p:sldId id="265" r:id="rId11"/>
    <p:sldId id="266" r:id="rId12"/>
    <p:sldId id="267" r:id="rId13"/>
    <p:sldId id="270" r:id="rId14"/>
    <p:sldId id="269" r:id="rId15"/>
    <p:sldId id="268"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4" d="100"/>
          <a:sy n="44" d="100"/>
        </p:scale>
        <p:origin x="-169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3282301-70EB-48E9-928B-9A78C03A53F8}" type="datetimeFigureOut">
              <a:rPr lang="el-GR" smtClean="0"/>
              <a:t>11/1/2015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15D3D32-9C86-42A2-ACCF-37D28E8703DB}" type="slidenum">
              <a:rPr lang="el-GR" smtClean="0"/>
              <a:t>‹#›</a:t>
            </a:fld>
            <a:endParaRPr lang="el-GR"/>
          </a:p>
        </p:txBody>
      </p:sp>
    </p:spTree>
    <p:extLst>
      <p:ext uri="{BB962C8B-B14F-4D97-AF65-F5344CB8AC3E}">
        <p14:creationId xmlns:p14="http://schemas.microsoft.com/office/powerpoint/2010/main" val="8970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3282301-70EB-48E9-928B-9A78C03A53F8}" type="datetimeFigureOut">
              <a:rPr lang="el-GR" smtClean="0"/>
              <a:t>11/1/2015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15D3D32-9C86-42A2-ACCF-37D28E8703DB}" type="slidenum">
              <a:rPr lang="el-GR" smtClean="0"/>
              <a:t>‹#›</a:t>
            </a:fld>
            <a:endParaRPr lang="el-GR"/>
          </a:p>
        </p:txBody>
      </p:sp>
    </p:spTree>
    <p:extLst>
      <p:ext uri="{BB962C8B-B14F-4D97-AF65-F5344CB8AC3E}">
        <p14:creationId xmlns:p14="http://schemas.microsoft.com/office/powerpoint/2010/main" val="45063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3282301-70EB-48E9-928B-9A78C03A53F8}" type="datetimeFigureOut">
              <a:rPr lang="el-GR" smtClean="0"/>
              <a:t>11/1/2015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15D3D32-9C86-42A2-ACCF-37D28E8703DB}" type="slidenum">
              <a:rPr lang="el-GR" smtClean="0"/>
              <a:t>‹#›</a:t>
            </a:fld>
            <a:endParaRPr lang="el-GR"/>
          </a:p>
        </p:txBody>
      </p:sp>
    </p:spTree>
    <p:extLst>
      <p:ext uri="{BB962C8B-B14F-4D97-AF65-F5344CB8AC3E}">
        <p14:creationId xmlns:p14="http://schemas.microsoft.com/office/powerpoint/2010/main" val="208311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3282301-70EB-48E9-928B-9A78C03A53F8}" type="datetimeFigureOut">
              <a:rPr lang="el-GR" smtClean="0"/>
              <a:t>11/1/2015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15D3D32-9C86-42A2-ACCF-37D28E8703DB}" type="slidenum">
              <a:rPr lang="el-GR" smtClean="0"/>
              <a:t>‹#›</a:t>
            </a:fld>
            <a:endParaRPr lang="el-GR"/>
          </a:p>
        </p:txBody>
      </p:sp>
    </p:spTree>
    <p:extLst>
      <p:ext uri="{BB962C8B-B14F-4D97-AF65-F5344CB8AC3E}">
        <p14:creationId xmlns:p14="http://schemas.microsoft.com/office/powerpoint/2010/main" val="17526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3282301-70EB-48E9-928B-9A78C03A53F8}" type="datetimeFigureOut">
              <a:rPr lang="el-GR" smtClean="0"/>
              <a:t>11/1/2015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15D3D32-9C86-42A2-ACCF-37D28E8703DB}" type="slidenum">
              <a:rPr lang="el-GR" smtClean="0"/>
              <a:t>‹#›</a:t>
            </a:fld>
            <a:endParaRPr lang="el-GR"/>
          </a:p>
        </p:txBody>
      </p:sp>
    </p:spTree>
    <p:extLst>
      <p:ext uri="{BB962C8B-B14F-4D97-AF65-F5344CB8AC3E}">
        <p14:creationId xmlns:p14="http://schemas.microsoft.com/office/powerpoint/2010/main" val="356061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3282301-70EB-48E9-928B-9A78C03A53F8}" type="datetimeFigureOut">
              <a:rPr lang="el-GR" smtClean="0"/>
              <a:t>11/1/2015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15D3D32-9C86-42A2-ACCF-37D28E8703DB}" type="slidenum">
              <a:rPr lang="el-GR" smtClean="0"/>
              <a:t>‹#›</a:t>
            </a:fld>
            <a:endParaRPr lang="el-GR"/>
          </a:p>
        </p:txBody>
      </p:sp>
    </p:spTree>
    <p:extLst>
      <p:ext uri="{BB962C8B-B14F-4D97-AF65-F5344CB8AC3E}">
        <p14:creationId xmlns:p14="http://schemas.microsoft.com/office/powerpoint/2010/main" val="49005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3282301-70EB-48E9-928B-9A78C03A53F8}" type="datetimeFigureOut">
              <a:rPr lang="el-GR" smtClean="0"/>
              <a:t>11/1/2015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715D3D32-9C86-42A2-ACCF-37D28E8703DB}" type="slidenum">
              <a:rPr lang="el-GR" smtClean="0"/>
              <a:t>‹#›</a:t>
            </a:fld>
            <a:endParaRPr lang="el-GR"/>
          </a:p>
        </p:txBody>
      </p:sp>
    </p:spTree>
    <p:extLst>
      <p:ext uri="{BB962C8B-B14F-4D97-AF65-F5344CB8AC3E}">
        <p14:creationId xmlns:p14="http://schemas.microsoft.com/office/powerpoint/2010/main" val="228739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3282301-70EB-48E9-928B-9A78C03A53F8}" type="datetimeFigureOut">
              <a:rPr lang="el-GR" smtClean="0"/>
              <a:t>11/1/2015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715D3D32-9C86-42A2-ACCF-37D28E8703DB}" type="slidenum">
              <a:rPr lang="el-GR" smtClean="0"/>
              <a:t>‹#›</a:t>
            </a:fld>
            <a:endParaRPr lang="el-GR"/>
          </a:p>
        </p:txBody>
      </p:sp>
    </p:spTree>
    <p:extLst>
      <p:ext uri="{BB962C8B-B14F-4D97-AF65-F5344CB8AC3E}">
        <p14:creationId xmlns:p14="http://schemas.microsoft.com/office/powerpoint/2010/main" val="312548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3282301-70EB-48E9-928B-9A78C03A53F8}" type="datetimeFigureOut">
              <a:rPr lang="el-GR" smtClean="0"/>
              <a:t>11/1/2015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715D3D32-9C86-42A2-ACCF-37D28E8703DB}" type="slidenum">
              <a:rPr lang="el-GR" smtClean="0"/>
              <a:t>‹#›</a:t>
            </a:fld>
            <a:endParaRPr lang="el-GR"/>
          </a:p>
        </p:txBody>
      </p:sp>
    </p:spTree>
    <p:extLst>
      <p:ext uri="{BB962C8B-B14F-4D97-AF65-F5344CB8AC3E}">
        <p14:creationId xmlns:p14="http://schemas.microsoft.com/office/powerpoint/2010/main" val="126356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3282301-70EB-48E9-928B-9A78C03A53F8}" type="datetimeFigureOut">
              <a:rPr lang="el-GR" smtClean="0"/>
              <a:t>11/1/2015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15D3D32-9C86-42A2-ACCF-37D28E8703DB}" type="slidenum">
              <a:rPr lang="el-GR" smtClean="0"/>
              <a:t>‹#›</a:t>
            </a:fld>
            <a:endParaRPr lang="el-GR"/>
          </a:p>
        </p:txBody>
      </p:sp>
    </p:spTree>
    <p:extLst>
      <p:ext uri="{BB962C8B-B14F-4D97-AF65-F5344CB8AC3E}">
        <p14:creationId xmlns:p14="http://schemas.microsoft.com/office/powerpoint/2010/main" val="3126938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3282301-70EB-48E9-928B-9A78C03A53F8}" type="datetimeFigureOut">
              <a:rPr lang="el-GR" smtClean="0"/>
              <a:t>11/1/2015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15D3D32-9C86-42A2-ACCF-37D28E8703DB}" type="slidenum">
              <a:rPr lang="el-GR" smtClean="0"/>
              <a:t>‹#›</a:t>
            </a:fld>
            <a:endParaRPr lang="el-GR"/>
          </a:p>
        </p:txBody>
      </p:sp>
    </p:spTree>
    <p:extLst>
      <p:ext uri="{BB962C8B-B14F-4D97-AF65-F5344CB8AC3E}">
        <p14:creationId xmlns:p14="http://schemas.microsoft.com/office/powerpoint/2010/main" val="3114821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82301-70EB-48E9-928B-9A78C03A53F8}" type="datetimeFigureOut">
              <a:rPr lang="el-GR" smtClean="0"/>
              <a:t>11/1/2015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D3D32-9C86-42A2-ACCF-37D28E8703DB}" type="slidenum">
              <a:rPr lang="el-GR" smtClean="0"/>
              <a:t>‹#›</a:t>
            </a:fld>
            <a:endParaRPr lang="el-GR"/>
          </a:p>
        </p:txBody>
      </p:sp>
    </p:spTree>
    <p:extLst>
      <p:ext uri="{BB962C8B-B14F-4D97-AF65-F5344CB8AC3E}">
        <p14:creationId xmlns:p14="http://schemas.microsoft.com/office/powerpoint/2010/main" val="2648180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11560" y="1124744"/>
            <a:ext cx="7772400" cy="1470025"/>
          </a:xfrm>
        </p:spPr>
        <p:txBody>
          <a:bodyPr>
            <a:normAutofit fontScale="90000"/>
          </a:bodyPr>
          <a:lstStyle/>
          <a:p>
            <a:r>
              <a:rPr lang="en-US" sz="2700" dirty="0" smtClean="0"/>
              <a:t>There is a Greek song that is usually sang before every fairytale begins. It is called </a:t>
            </a:r>
            <a:r>
              <a:rPr lang="en-US" sz="2700" dirty="0" smtClean="0">
                <a:solidFill>
                  <a:srgbClr val="00B050"/>
                </a:solidFill>
              </a:rPr>
              <a:t>“The Bean and the Chickpea”</a:t>
            </a:r>
            <a:r>
              <a:rPr lang="en-US" sz="2700" dirty="0" smtClean="0"/>
              <a:t>. In this assignment  the kids animate the two heroes of the song.</a:t>
            </a:r>
            <a:br>
              <a:rPr lang="en-US" sz="2700" dirty="0" smtClean="0"/>
            </a:br>
            <a:r>
              <a:rPr lang="en-US" sz="2000" dirty="0" smtClean="0">
                <a:solidFill>
                  <a:srgbClr val="00B050"/>
                </a:solidFill>
              </a:rPr>
              <a:t>25/11/2014</a:t>
            </a:r>
            <a:endParaRPr lang="el-GR" sz="2000" dirty="0">
              <a:solidFill>
                <a:srgbClr val="00B050"/>
              </a:solidFill>
            </a:endParaRPr>
          </a:p>
        </p:txBody>
      </p:sp>
      <p:sp>
        <p:nvSpPr>
          <p:cNvPr id="3" name="Υπότιτλος 2"/>
          <p:cNvSpPr>
            <a:spLocks noGrp="1"/>
          </p:cNvSpPr>
          <p:nvPr>
            <p:ph type="subTitle" idx="1"/>
          </p:nvPr>
        </p:nvSpPr>
        <p:spPr/>
        <p:txBody>
          <a:bodyPr/>
          <a:lstStyle/>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770" y="214551"/>
            <a:ext cx="2762250" cy="809625"/>
          </a:xfrm>
          <a:prstGeom prst="rect">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787741"/>
            <a:ext cx="5214215" cy="391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44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3315713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2541412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159322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1196752"/>
            <a:ext cx="3764370" cy="5019160"/>
          </a:xfrm>
          <a:prstGeom prst="rect">
            <a:avLst/>
          </a:prstGeom>
        </p:spPr>
      </p:pic>
    </p:spTree>
    <p:extLst>
      <p:ext uri="{BB962C8B-B14F-4D97-AF65-F5344CB8AC3E}">
        <p14:creationId xmlns:p14="http://schemas.microsoft.com/office/powerpoint/2010/main" val="2782625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a:prstGeom prst="rect">
            <a:avLst/>
          </a:prstGeom>
        </p:spPr>
      </p:pic>
    </p:spTree>
    <p:extLst>
      <p:ext uri="{BB962C8B-B14F-4D97-AF65-F5344CB8AC3E}">
        <p14:creationId xmlns:p14="http://schemas.microsoft.com/office/powerpoint/2010/main" val="489830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a:prstGeom prst="rect">
            <a:avLst/>
          </a:prstGeom>
        </p:spPr>
      </p:pic>
    </p:spTree>
    <p:extLst>
      <p:ext uri="{BB962C8B-B14F-4D97-AF65-F5344CB8AC3E}">
        <p14:creationId xmlns:p14="http://schemas.microsoft.com/office/powerpoint/2010/main" val="342805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512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1268760"/>
            <a:ext cx="5401624" cy="4051218"/>
          </a:xfrm>
          <a:prstGeom prst="rect">
            <a:avLst/>
          </a:prstGeom>
        </p:spPr>
      </p:pic>
    </p:spTree>
    <p:extLst>
      <p:ext uri="{BB962C8B-B14F-4D97-AF65-F5344CB8AC3E}">
        <p14:creationId xmlns:p14="http://schemas.microsoft.com/office/powerpoint/2010/main" val="3777466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1124744"/>
            <a:ext cx="5401624" cy="4051218"/>
          </a:xfrm>
          <a:prstGeom prst="rect">
            <a:avLst/>
          </a:prstGeom>
        </p:spPr>
      </p:pic>
    </p:spTree>
    <p:extLst>
      <p:ext uri="{BB962C8B-B14F-4D97-AF65-F5344CB8AC3E}">
        <p14:creationId xmlns:p14="http://schemas.microsoft.com/office/powerpoint/2010/main" val="2500494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050" y="1404938"/>
            <a:ext cx="35179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009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5178" y="1600200"/>
            <a:ext cx="6033643" cy="4525963"/>
          </a:xfrm>
          <a:prstGeom prst="rect">
            <a:avLst/>
          </a:prstGeom>
        </p:spPr>
      </p:pic>
    </p:spTree>
    <p:extLst>
      <p:ext uri="{BB962C8B-B14F-4D97-AF65-F5344CB8AC3E}">
        <p14:creationId xmlns:p14="http://schemas.microsoft.com/office/powerpoint/2010/main" val="59362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456744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81874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297558510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37</Words>
  <Application>Microsoft Office PowerPoint</Application>
  <PresentationFormat>Προβολή στην οθόνη (4:3)</PresentationFormat>
  <Paragraphs>1</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There is a Greek song that is usually sang before every fairytale begins. It is called “The Bean and the Chickpea”. In this assignment  the kids animate the two heroes of the song. 25/11/2014</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There is a Greek song that is usually sang before every fairytale begins. It is called “The Bean and the Chickpea”. In this assignment  the kids animate the two heroes of the song.</dc:title>
  <dc:creator>maroula</dc:creator>
  <cp:lastModifiedBy>maroula</cp:lastModifiedBy>
  <cp:revision>5</cp:revision>
  <dcterms:created xsi:type="dcterms:W3CDTF">2015-01-11T10:32:56Z</dcterms:created>
  <dcterms:modified xsi:type="dcterms:W3CDTF">2015-01-11T11:14:30Z</dcterms:modified>
</cp:coreProperties>
</file>