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2648-67B4-4FA0-A73D-2BFA3B2D86A2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A1C-1302-457C-A4A4-2639E741A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479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2648-67B4-4FA0-A73D-2BFA3B2D86A2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A1C-1302-457C-A4A4-2639E741A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904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2648-67B4-4FA0-A73D-2BFA3B2D86A2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A1C-1302-457C-A4A4-2639E741A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247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2648-67B4-4FA0-A73D-2BFA3B2D86A2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A1C-1302-457C-A4A4-2639E741A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337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2648-67B4-4FA0-A73D-2BFA3B2D86A2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A1C-1302-457C-A4A4-2639E741A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092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2648-67B4-4FA0-A73D-2BFA3B2D86A2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A1C-1302-457C-A4A4-2639E741A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081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2648-67B4-4FA0-A73D-2BFA3B2D86A2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A1C-1302-457C-A4A4-2639E741A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747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2648-67B4-4FA0-A73D-2BFA3B2D86A2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A1C-1302-457C-A4A4-2639E741A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752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2648-67B4-4FA0-A73D-2BFA3B2D86A2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A1C-1302-457C-A4A4-2639E741A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910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2648-67B4-4FA0-A73D-2BFA3B2D86A2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A1C-1302-457C-A4A4-2639E741A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971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2648-67B4-4FA0-A73D-2BFA3B2D86A2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7A1C-1302-457C-A4A4-2639E741A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450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82648-67B4-4FA0-A73D-2BFA3B2D86A2}" type="datetimeFigureOut">
              <a:rPr lang="el-GR" smtClean="0"/>
              <a:t>11/1/2015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17A1C-1302-457C-A4A4-2639E741AD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382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1052737"/>
            <a:ext cx="7632848" cy="1008112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Christmas Cards for our friends in Turkey</a:t>
            </a:r>
            <a:endParaRPr lang="el-GR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9"/>
            <a:ext cx="2232248" cy="654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305426"/>
            <a:ext cx="4536504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Kindergarten of </a:t>
            </a:r>
            <a:r>
              <a:rPr lang="en-US" sz="2800" dirty="0" err="1" smtClean="0">
                <a:solidFill>
                  <a:schemeClr val="bg1"/>
                </a:solidFill>
              </a:rPr>
              <a:t>Paranesti</a:t>
            </a:r>
            <a:endParaRPr lang="el-GR" sz="2800" dirty="0">
              <a:solidFill>
                <a:schemeClr val="bg1"/>
              </a:solidFill>
            </a:endParaRPr>
          </a:p>
        </p:txBody>
      </p:sp>
      <p:pic>
        <p:nvPicPr>
          <p:cNvPr id="6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94" y="2492896"/>
            <a:ext cx="5476610" cy="4107457"/>
          </a:xfrm>
        </p:spPr>
      </p:pic>
    </p:spTree>
    <p:extLst>
      <p:ext uri="{BB962C8B-B14F-4D97-AF65-F5344CB8AC3E}">
        <p14:creationId xmlns:p14="http://schemas.microsoft.com/office/powerpoint/2010/main" val="1035298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06621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8936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20991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70813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11129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260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83119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8254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8833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70199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82992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34745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09636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0197326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</Words>
  <Application>Microsoft Office PowerPoint</Application>
  <PresentationFormat>Προβολή στην οθόνη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Christmas Cards for our friends in Turkey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Cards for our friends in Turkey</dc:title>
  <dc:creator>maroula</dc:creator>
  <cp:lastModifiedBy>maroula</cp:lastModifiedBy>
  <cp:revision>2</cp:revision>
  <dcterms:created xsi:type="dcterms:W3CDTF">2015-01-11T11:35:15Z</dcterms:created>
  <dcterms:modified xsi:type="dcterms:W3CDTF">2015-01-11T11:51:02Z</dcterms:modified>
</cp:coreProperties>
</file>