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BD9CCF-0BA2-4A9A-B681-BE86516B5148}" type="datetimeFigureOut">
              <a:rPr lang="el-GR" smtClean="0"/>
              <a:pPr/>
              <a:t>16/6/2015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49FC01-67C6-4EA3-8164-645D4E46026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366868" y="0"/>
            <a:ext cx="5105400" cy="1916832"/>
          </a:xfrm>
        </p:spPr>
        <p:txBody>
          <a:bodyPr/>
          <a:lstStyle/>
          <a:p>
            <a:pPr algn="ctr"/>
            <a:r>
              <a:rPr lang="en-US" dirty="0" smtClean="0"/>
              <a:t>FRUITS’PARTY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771800" y="2348880"/>
            <a:ext cx="5697420" cy="2292232"/>
          </a:xfrm>
        </p:spPr>
        <p:txBody>
          <a:bodyPr/>
          <a:lstStyle/>
          <a:p>
            <a:pPr algn="ctr"/>
            <a:r>
              <a:rPr lang="en-US" dirty="0" smtClean="0"/>
              <a:t>     Summer holiday-Lets start acting!</a:t>
            </a:r>
            <a:endParaRPr lang="el-GR" dirty="0"/>
          </a:p>
        </p:txBody>
      </p:sp>
      <p:pic>
        <p:nvPicPr>
          <p:cNvPr id="6" name="5 - Εικόνα" descr="20150520_123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068960"/>
            <a:ext cx="4610059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2708920"/>
            <a:ext cx="3429000" cy="24949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Children draw fruits because they love them!</a:t>
            </a:r>
            <a:endParaRPr lang="el-GR" sz="2800" dirty="0"/>
          </a:p>
        </p:txBody>
      </p:sp>
      <p:pic>
        <p:nvPicPr>
          <p:cNvPr id="5" name="4 - Θέση εικόνας" descr="20150520_0942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84" r="13984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our fruits’ market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861048"/>
            <a:ext cx="3429000" cy="13428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It's show time!</a:t>
            </a:r>
            <a:endParaRPr lang="el-GR" sz="2400" dirty="0"/>
          </a:p>
        </p:txBody>
      </p:sp>
      <p:pic>
        <p:nvPicPr>
          <p:cNvPr id="5" name="4 - Θέση εικόνας" descr="DSC_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215" r="16215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2852936"/>
            <a:ext cx="3429000" cy="2350938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2400" dirty="0" smtClean="0"/>
              <a:t>The grocers are carrying crates with fruits to their shop.</a:t>
            </a:r>
          </a:p>
          <a:p>
            <a:pPr algn="ctr"/>
            <a:endParaRPr lang="el-GR" dirty="0"/>
          </a:p>
        </p:txBody>
      </p:sp>
      <p:pic>
        <p:nvPicPr>
          <p:cNvPr id="5" name="4 - Θέση εικόνας" descr="DSC_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16" r="16516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2780928"/>
            <a:ext cx="3429000" cy="2422946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2400" dirty="0" smtClean="0"/>
              <a:t>Girls go to the shop and do not know what to choose!</a:t>
            </a:r>
          </a:p>
          <a:p>
            <a:endParaRPr lang="el-GR" dirty="0"/>
          </a:p>
        </p:txBody>
      </p:sp>
      <p:pic>
        <p:nvPicPr>
          <p:cNvPr id="5" name="4 - Θέση εικόνας" descr="DSC_0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16" r="1651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2636912"/>
            <a:ext cx="3429000" cy="2566962"/>
          </a:xfrm>
        </p:spPr>
        <p:txBody>
          <a:bodyPr/>
          <a:lstStyle/>
          <a:p>
            <a:r>
              <a:rPr lang="en-US" sz="2400" dirty="0" smtClean="0"/>
              <a:t>Then, fruits present themselves and express how important they are…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5" name="4 - Θέση εικόνας" descr="DSC_0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16" r="16516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20072" y="2492896"/>
            <a:ext cx="3744416" cy="271097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Children welcome Summer in a ship.</a:t>
            </a:r>
          </a:p>
          <a:p>
            <a:pPr algn="ctr"/>
            <a:r>
              <a:rPr lang="en-US" sz="2400" dirty="0" smtClean="0"/>
              <a:t>The sailor made the flag of the ship using his friend’s clothes!</a:t>
            </a:r>
            <a:endParaRPr lang="el-GR" sz="2400" dirty="0"/>
          </a:p>
        </p:txBody>
      </p:sp>
      <p:pic>
        <p:nvPicPr>
          <p:cNvPr id="5" name="4 - Θέση εικόνας" descr="DSC_0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16" r="16516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2708920"/>
            <a:ext cx="3429000" cy="24949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Here is fig, pear and watermelon!</a:t>
            </a:r>
            <a:endParaRPr lang="el-GR" sz="2800" dirty="0"/>
          </a:p>
        </p:txBody>
      </p:sp>
      <p:pic>
        <p:nvPicPr>
          <p:cNvPr id="6" name="5 - Θέση εικόνας" descr="20150522_0855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989" r="19989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2564904"/>
            <a:ext cx="3429000" cy="263897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Here is banana, grape and apricot!</a:t>
            </a:r>
            <a:endParaRPr lang="el-GR" sz="2800" dirty="0"/>
          </a:p>
        </p:txBody>
      </p:sp>
      <p:pic>
        <p:nvPicPr>
          <p:cNvPr id="6" name="5 - Θέση εικόνας" descr="20150522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600" r="2060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2420888"/>
            <a:ext cx="3429000" cy="278298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Here is bananas, strawberries and cherries!</a:t>
            </a:r>
            <a:endParaRPr lang="el-GR" sz="2800" dirty="0"/>
          </a:p>
        </p:txBody>
      </p:sp>
      <p:pic>
        <p:nvPicPr>
          <p:cNvPr id="5" name="4 - Θέση εικόνας" descr="20150522_0858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131" r="20131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</TotalTime>
  <Words>105</Words>
  <Application>Microsoft Office PowerPoint</Application>
  <PresentationFormat>Προβολή στην οθόνη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Αφθονία</vt:lpstr>
      <vt:lpstr>FRUITS’PARTY</vt:lpstr>
      <vt:lpstr>Here is our fruits’ market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FRUITS’PARTY</dc:title>
  <dc:creator>ΣΤΕΛΛΑ</dc:creator>
  <cp:lastModifiedBy>ΣΤΕΛΛΑ</cp:lastModifiedBy>
  <cp:revision>8</cp:revision>
  <dcterms:created xsi:type="dcterms:W3CDTF">2015-06-16T17:54:08Z</dcterms:created>
  <dcterms:modified xsi:type="dcterms:W3CDTF">2015-06-16T18:44:01Z</dcterms:modified>
</cp:coreProperties>
</file>