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33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40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80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26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00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8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16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1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40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98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7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03ED-19F1-4844-B6B4-DF6B5CBC2093}" type="datetimeFigureOut">
              <a:rPr lang="es-ES" smtClean="0"/>
              <a:t>6/12/14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2A64-DB30-4840-BB64-CDD049D321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77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5864" y="5708321"/>
            <a:ext cx="6026209" cy="1240433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Merry Christmas from Spain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Imagen 3" descr="2014-12-05 14.08.4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5235" r="11950" b="18947"/>
          <a:stretch/>
        </p:blipFill>
        <p:spPr>
          <a:xfrm>
            <a:off x="826088" y="382197"/>
            <a:ext cx="7508777" cy="51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2-04 15.54.5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6318" r="12084" b="14435"/>
          <a:stretch/>
        </p:blipFill>
        <p:spPr>
          <a:xfrm>
            <a:off x="715120" y="616449"/>
            <a:ext cx="7681392" cy="54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1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2-05 14.12.3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4512" r="8714" b="11908"/>
          <a:stretch/>
        </p:blipFill>
        <p:spPr>
          <a:xfrm>
            <a:off x="468529" y="554804"/>
            <a:ext cx="8174578" cy="57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1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2-05 13.36.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32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2-05 13.35.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106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2-04 13.37.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29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7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Macintosh PowerPoint</Application>
  <PresentationFormat>Presentación en pantalla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Office 2004 Test Drive</dc:creator>
  <cp:lastModifiedBy>Usuario de Office 2004 Test Drive</cp:lastModifiedBy>
  <cp:revision>2</cp:revision>
  <dcterms:created xsi:type="dcterms:W3CDTF">2014-12-06T20:09:36Z</dcterms:created>
  <dcterms:modified xsi:type="dcterms:W3CDTF">2014-12-06T20:22:40Z</dcterms:modified>
</cp:coreProperties>
</file>