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4" r:id="rId7"/>
    <p:sldId id="261" r:id="rId8"/>
    <p:sldId id="265" r:id="rId9"/>
    <p:sldId id="267" r:id="rId10"/>
    <p:sldId id="266" r:id="rId1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5" name="14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Στρογγυλεμένο ορθογώνιο"/>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 Τίτλος"/>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l-GR" smtClean="0"/>
              <a:t>Kλικ για επεξεργασία του τίτλου</a:t>
            </a:r>
            <a:endParaRPr kumimoji="0" lang="en-US"/>
          </a:p>
        </p:txBody>
      </p:sp>
      <p:sp>
        <p:nvSpPr>
          <p:cNvPr id="20" name="19 - Υπότιτλος"/>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19" name="18 - Θέση ημερομηνίας"/>
          <p:cNvSpPr>
            <a:spLocks noGrp="1"/>
          </p:cNvSpPr>
          <p:nvPr>
            <p:ph type="dt" sz="half" idx="10"/>
          </p:nvPr>
        </p:nvSpPr>
        <p:spPr/>
        <p:txBody>
          <a:bodyPr/>
          <a:lstStyle>
            <a:extLst/>
          </a:lstStyle>
          <a:p>
            <a:fld id="{3C942B3F-3402-4ED7-84FA-084FBE0995DB}" type="datetimeFigureOut">
              <a:rPr lang="el-GR" smtClean="0"/>
              <a:t>16/1/2015</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11" name="10 - Θέση αριθμού διαφάνειας"/>
          <p:cNvSpPr>
            <a:spLocks noGrp="1"/>
          </p:cNvSpPr>
          <p:nvPr>
            <p:ph type="sldNum" sz="quarter" idx="12"/>
          </p:nvPr>
        </p:nvSpPr>
        <p:spPr/>
        <p:txBody>
          <a:bodyPr/>
          <a:lstStyle>
            <a:extLst/>
          </a:lstStyle>
          <a:p>
            <a:fld id="{E2E9BF19-B9A2-4CC9-B0A9-E5DEB13E0804}" type="slidenum">
              <a:rPr lang="el-GR" smtClean="0"/>
              <a:t>‹#›</a:t>
            </a:fld>
            <a:endParaRPr lang="el-GR"/>
          </a:p>
        </p:txBody>
      </p:sp>
    </p:spTree>
  </p:cSld>
  <p:clrMapOvr>
    <a:masterClrMapping/>
  </p:clrMapOvr>
  <p:transition spd="slow">
    <p:push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502920" y="530352"/>
            <a:ext cx="8183880" cy="4187952"/>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3C942B3F-3402-4ED7-84FA-084FBE0995DB}" type="datetimeFigureOut">
              <a:rPr lang="el-GR" smtClean="0"/>
              <a:t>16/1/2015</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E2E9BF19-B9A2-4CC9-B0A9-E5DEB13E0804}" type="slidenum">
              <a:rPr lang="el-GR" smtClean="0"/>
              <a:t>‹#›</a:t>
            </a:fld>
            <a:endParaRPr lang="el-GR"/>
          </a:p>
        </p:txBody>
      </p:sp>
    </p:spTree>
  </p:cSld>
  <p:clrMapOvr>
    <a:masterClrMapping/>
  </p:clrMapOvr>
  <p:transition spd="slow">
    <p:push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533404"/>
            <a:ext cx="1981200" cy="5257799"/>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533400" y="533402"/>
            <a:ext cx="5943600" cy="5257801"/>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3C942B3F-3402-4ED7-84FA-084FBE0995DB}" type="datetimeFigureOut">
              <a:rPr lang="el-GR" smtClean="0"/>
              <a:t>16/1/2015</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E2E9BF19-B9A2-4CC9-B0A9-E5DEB13E0804}" type="slidenum">
              <a:rPr lang="el-GR" smtClean="0"/>
              <a:t>‹#›</a:t>
            </a:fld>
            <a:endParaRPr lang="el-GR"/>
          </a:p>
        </p:txBody>
      </p:sp>
    </p:spTree>
  </p:cSld>
  <p:clrMapOvr>
    <a:masterClrMapping/>
  </p:clrMapOvr>
  <p:transition spd="slow">
    <p:push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502920" y="530352"/>
            <a:ext cx="8183880" cy="4187952"/>
          </a:xfrm>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3C942B3F-3402-4ED7-84FA-084FBE0995DB}" type="datetimeFigureOut">
              <a:rPr lang="el-GR" smtClean="0"/>
              <a:t>16/1/2015</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E2E9BF19-B9A2-4CC9-B0A9-E5DEB13E0804}" type="slidenum">
              <a:rPr lang="el-GR" smtClean="0"/>
              <a:t>‹#›</a:t>
            </a:fld>
            <a:endParaRPr lang="el-GR"/>
          </a:p>
        </p:txBody>
      </p:sp>
    </p:spTree>
  </p:cSld>
  <p:clrMapOvr>
    <a:masterClrMapping/>
  </p:clrMapOvr>
  <p:transition spd="slow">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14" name="13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Στρογγυλεμένο ορθογώνιο"/>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3C942B3F-3402-4ED7-84FA-084FBE0995DB}" type="datetimeFigureOut">
              <a:rPr lang="el-GR" smtClean="0"/>
              <a:t>16/1/2015</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E2E9BF19-B9A2-4CC9-B0A9-E5DEB13E0804}" type="slidenum">
              <a:rPr lang="el-GR" smtClean="0"/>
              <a:t>‹#›</a:t>
            </a:fld>
            <a:endParaRPr lang="el-GR"/>
          </a:p>
        </p:txBody>
      </p:sp>
    </p:spTree>
  </p:cSld>
  <p:clrMapOvr>
    <a:masterClrMapping/>
  </p:clrMapOvr>
  <p:transition spd="slow">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3C942B3F-3402-4ED7-84FA-084FBE0995DB}" type="datetimeFigureOut">
              <a:rPr lang="el-GR" smtClean="0"/>
              <a:t>16/1/2015</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E2E9BF19-B9A2-4CC9-B0A9-E5DEB13E0804}" type="slidenum">
              <a:rPr lang="el-GR" smtClean="0"/>
              <a:t>‹#›</a:t>
            </a:fld>
            <a:endParaRPr lang="el-GR"/>
          </a:p>
        </p:txBody>
      </p:sp>
    </p:spTree>
  </p:cSld>
  <p:clrMapOvr>
    <a:masterClrMapping/>
  </p:clrMapOvr>
  <p:transition spd="slow">
    <p:push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nchor="b"/>
          <a:lstStyle>
            <a:lvl1pPr>
              <a:defRPr b="1"/>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3C942B3F-3402-4ED7-84FA-084FBE0995DB}" type="datetimeFigureOut">
              <a:rPr lang="el-GR" smtClean="0"/>
              <a:t>16/1/2015</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E2E9BF19-B9A2-4CC9-B0A9-E5DEB13E0804}" type="slidenum">
              <a:rPr lang="el-GR" smtClean="0"/>
              <a:t>‹#›</a:t>
            </a:fld>
            <a:endParaRPr lang="el-GR"/>
          </a:p>
        </p:txBody>
      </p:sp>
    </p:spTree>
  </p:cSld>
  <p:clrMapOvr>
    <a:masterClrMapping/>
  </p:clrMapOvr>
  <p:transition spd="slow">
    <p:push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3C942B3F-3402-4ED7-84FA-084FBE0995DB}" type="datetimeFigureOut">
              <a:rPr lang="el-GR" smtClean="0"/>
              <a:t>16/1/2015</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E2E9BF19-B9A2-4CC9-B0A9-E5DEB13E0804}" type="slidenum">
              <a:rPr lang="el-GR" smtClean="0"/>
              <a:t>‹#›</a:t>
            </a:fld>
            <a:endParaRPr lang="el-GR"/>
          </a:p>
        </p:txBody>
      </p:sp>
    </p:spTree>
  </p:cSld>
  <p:clrMapOvr>
    <a:masterClrMapping/>
  </p:clrMapOvr>
  <p:transition spd="slow">
    <p:push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7" name="6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extLst/>
          </a:lstStyle>
          <a:p>
            <a:fld id="{3C942B3F-3402-4ED7-84FA-084FBE0995DB}" type="datetimeFigureOut">
              <a:rPr lang="el-GR" smtClean="0"/>
              <a:t>16/1/2015</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E2E9BF19-B9A2-4CC9-B0A9-E5DEB13E0804}" type="slidenum">
              <a:rPr lang="el-GR" smtClean="0"/>
              <a:t>‹#›</a:t>
            </a:fld>
            <a:endParaRPr lang="el-GR"/>
          </a:p>
        </p:txBody>
      </p:sp>
    </p:spTree>
  </p:cSld>
  <p:clrMapOvr>
    <a:masterClrMapping/>
  </p:clrMapOvr>
  <p:transition spd="slow">
    <p:push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3C942B3F-3402-4ED7-84FA-084FBE0995DB}" type="datetimeFigureOut">
              <a:rPr lang="el-GR" smtClean="0"/>
              <a:t>16/1/2015</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E2E9BF19-B9A2-4CC9-B0A9-E5DEB13E0804}" type="slidenum">
              <a:rPr lang="el-GR" smtClean="0"/>
              <a:t>‹#›</a:t>
            </a:fld>
            <a:endParaRPr lang="el-GR"/>
          </a:p>
        </p:txBody>
      </p:sp>
    </p:spTree>
  </p:cSld>
  <p:clrMapOvr>
    <a:masterClrMapping/>
  </p:clrMapOvr>
  <p:transition spd="slow">
    <p:push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15" name="14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Στρογγύλεμα μίας γωνίας ορθογωνίου"/>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3C942B3F-3402-4ED7-84FA-084FBE0995DB}" type="datetimeFigureOut">
              <a:rPr lang="el-GR" smtClean="0"/>
              <a:t>16/1/2015</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E2E9BF19-B9A2-4CC9-B0A9-E5DEB13E0804}" type="slidenum">
              <a:rPr lang="el-GR" smtClean="0"/>
              <a:t>‹#›</a:t>
            </a:fld>
            <a:endParaRPr lang="el-GR"/>
          </a:p>
        </p:txBody>
      </p:sp>
      <p:sp>
        <p:nvSpPr>
          <p:cNvPr id="3" name="2 - Θέση εικόνας"/>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a:p>
        </p:txBody>
      </p:sp>
    </p:spTree>
  </p:cSld>
  <p:clrMapOvr>
    <a:masterClrMapping/>
  </p:clrMapOvr>
  <p:transition spd="slow">
    <p:push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alpha val="55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6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Στρογγυλεμένο ορθογώνιο"/>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 Θέση τίτλου"/>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l-GR" smtClean="0"/>
              <a:t>Kλικ για επεξεργασία του τίτλου</a:t>
            </a:r>
            <a:endParaRPr kumimoji="0" lang="en-US"/>
          </a:p>
        </p:txBody>
      </p:sp>
      <p:sp>
        <p:nvSpPr>
          <p:cNvPr id="4" name="3 - Θέση κειμένου"/>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5" name="24 - Θέση ημερομηνίας"/>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C942B3F-3402-4ED7-84FA-084FBE0995DB}" type="datetimeFigureOut">
              <a:rPr lang="el-GR" smtClean="0"/>
              <a:t>16/1/2015</a:t>
            </a:fld>
            <a:endParaRPr lang="el-GR"/>
          </a:p>
        </p:txBody>
      </p:sp>
      <p:sp>
        <p:nvSpPr>
          <p:cNvPr id="18" name="17 - Θέση υποσέλιδου"/>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l-GR"/>
          </a:p>
        </p:txBody>
      </p:sp>
      <p:sp>
        <p:nvSpPr>
          <p:cNvPr id="5" name="4 - Θέση αριθμού διαφάνειας"/>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2E9BF19-B9A2-4CC9-B0A9-E5DEB13E0804}"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sh dir="d"/>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ctrTitle"/>
          </p:nvPr>
        </p:nvSpPr>
        <p:spPr>
          <a:xfrm>
            <a:off x="381000" y="476673"/>
            <a:ext cx="8458200" cy="5599114"/>
          </a:xfrm>
        </p:spPr>
        <p:txBody>
          <a:bodyPr>
            <a:normAutofit/>
          </a:bodyPr>
          <a:lstStyle/>
          <a:p>
            <a:pPr algn="ctr"/>
            <a:r>
              <a:rPr lang="en-US" sz="4400" dirty="0" smtClean="0"/>
              <a:t/>
            </a:r>
            <a:br>
              <a:rPr lang="en-US" sz="4400" dirty="0" smtClean="0"/>
            </a:br>
            <a:r>
              <a:rPr lang="en-US" sz="4400" dirty="0" smtClean="0"/>
              <a:t>Making crafts using educational material</a:t>
            </a:r>
            <a:br>
              <a:rPr lang="en-US" sz="4400" dirty="0" smtClean="0"/>
            </a:br>
            <a:r>
              <a:rPr lang="en-US" sz="4400" dirty="0" smtClean="0"/>
              <a:t/>
            </a:r>
            <a:br>
              <a:rPr lang="en-US" sz="4400" dirty="0" smtClean="0"/>
            </a:br>
            <a:r>
              <a:rPr lang="en-US" sz="4400" dirty="0" smtClean="0"/>
              <a:t/>
            </a:r>
            <a:br>
              <a:rPr lang="en-US" sz="4400" dirty="0" smtClean="0"/>
            </a:br>
            <a:r>
              <a:rPr lang="en-US" sz="2200" dirty="0" smtClean="0"/>
              <a:t>We sometimes use educational material by </a:t>
            </a:r>
            <a:r>
              <a:rPr lang="en-US" sz="2200" dirty="0" smtClean="0"/>
              <a:t>witch </a:t>
            </a:r>
            <a:r>
              <a:rPr lang="en-US" sz="2200" dirty="0" smtClean="0"/>
              <a:t>children can draw </a:t>
            </a:r>
            <a:r>
              <a:rPr lang="en-US" sz="2200" dirty="0" smtClean="0"/>
              <a:t>shapes </a:t>
            </a:r>
            <a:r>
              <a:rPr lang="en-US" sz="2200" dirty="0" smtClean="0"/>
              <a:t>of crafts. Then, they can fulfill their painting and </a:t>
            </a:r>
            <a:r>
              <a:rPr lang="en-US" sz="2200" dirty="0" smtClean="0"/>
              <a:t>decorate as </a:t>
            </a:r>
            <a:r>
              <a:rPr lang="en-US" sz="2200" dirty="0" smtClean="0"/>
              <a:t>they wish. This is a pre-writing activity.</a:t>
            </a:r>
            <a:r>
              <a:rPr lang="el-GR" sz="2200" dirty="0" smtClean="0"/>
              <a:t/>
            </a:r>
            <a:br>
              <a:rPr lang="el-GR" sz="2200" dirty="0" smtClean="0"/>
            </a:br>
            <a:endParaRPr lang="el-GR" sz="2200" dirty="0"/>
          </a:p>
        </p:txBody>
      </p:sp>
      <p:sp>
        <p:nvSpPr>
          <p:cNvPr id="3" name="2 - Υπότιτλος"/>
          <p:cNvSpPr>
            <a:spLocks noGrp="1"/>
          </p:cNvSpPr>
          <p:nvPr>
            <p:ph type="subTitle" idx="1"/>
          </p:nvPr>
        </p:nvSpPr>
        <p:spPr>
          <a:xfrm>
            <a:off x="395536" y="548680"/>
            <a:ext cx="8443664" cy="3456384"/>
          </a:xfrm>
        </p:spPr>
        <p:txBody>
          <a:bodyPr/>
          <a:lstStyle/>
          <a:p>
            <a:endParaRPr lang="en-US" dirty="0" smtClean="0"/>
          </a:p>
          <a:p>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p:txBody>
      </p:sp>
    </p:spTree>
  </p:cSld>
  <p:clrMapOvr>
    <a:masterClrMapping/>
  </p:clrMapOvr>
  <p:transition spd="slow">
    <p:push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n-US" sz="2800" dirty="0" smtClean="0"/>
              <a:t>If you wish, you can create your own material using cardboard.</a:t>
            </a:r>
            <a:endParaRPr lang="el-GR" sz="2800" dirty="0"/>
          </a:p>
        </p:txBody>
      </p:sp>
      <p:pic>
        <p:nvPicPr>
          <p:cNvPr id="4" name="3 - Θέση περιεχομένου" descr="20150116_104053.jpg"/>
          <p:cNvPicPr>
            <a:picLocks noGrp="1" noChangeAspect="1"/>
          </p:cNvPicPr>
          <p:nvPr>
            <p:ph idx="1"/>
          </p:nvPr>
        </p:nvPicPr>
        <p:blipFill>
          <a:blip r:embed="rId2" cstate="print"/>
          <a:stretch>
            <a:fillRect/>
          </a:stretch>
        </p:blipFill>
        <p:spPr>
          <a:xfrm>
            <a:off x="3707904" y="980728"/>
            <a:ext cx="4824536" cy="3744416"/>
          </a:xfrm>
        </p:spPr>
      </p:pic>
      <p:pic>
        <p:nvPicPr>
          <p:cNvPr id="5" name="4 - Εικόνα" descr="20150116_104432.jpg"/>
          <p:cNvPicPr>
            <a:picLocks noChangeAspect="1"/>
          </p:cNvPicPr>
          <p:nvPr/>
        </p:nvPicPr>
        <p:blipFill>
          <a:blip r:embed="rId3" cstate="print"/>
          <a:stretch>
            <a:fillRect/>
          </a:stretch>
        </p:blipFill>
        <p:spPr>
          <a:xfrm>
            <a:off x="827584" y="980728"/>
            <a:ext cx="2448272" cy="3672408"/>
          </a:xfrm>
          <a:prstGeom prst="rect">
            <a:avLst/>
          </a:prstGeom>
        </p:spPr>
      </p:pic>
    </p:spTree>
  </p:cSld>
  <p:clrMapOvr>
    <a:masterClrMapping/>
  </p:clrMapOvr>
  <p:transition spd="slow">
    <p:push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20150116_105415.jpg"/>
          <p:cNvPicPr>
            <a:picLocks noGrp="1" noChangeAspect="1"/>
          </p:cNvPicPr>
          <p:nvPr>
            <p:ph idx="1"/>
          </p:nvPr>
        </p:nvPicPr>
        <p:blipFill>
          <a:blip r:embed="rId2" cstate="print"/>
          <a:stretch>
            <a:fillRect/>
          </a:stretch>
        </p:blipFill>
        <p:spPr>
          <a:xfrm>
            <a:off x="971600" y="1268760"/>
            <a:ext cx="6979708" cy="4187825"/>
          </a:xfrm>
        </p:spPr>
      </p:pic>
    </p:spTree>
  </p:cSld>
  <p:clrMapOvr>
    <a:masterClrMapping/>
  </p:clrMapOvr>
  <p:transition spd="slow">
    <p:push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20150116_105520.jpg"/>
          <p:cNvPicPr>
            <a:picLocks noGrp="1" noChangeAspect="1"/>
          </p:cNvPicPr>
          <p:nvPr>
            <p:ph idx="1"/>
          </p:nvPr>
        </p:nvPicPr>
        <p:blipFill>
          <a:blip r:embed="rId2" cstate="print"/>
          <a:stretch>
            <a:fillRect/>
          </a:stretch>
        </p:blipFill>
        <p:spPr>
          <a:xfrm>
            <a:off x="899592" y="1340768"/>
            <a:ext cx="7025627" cy="4187825"/>
          </a:xfrm>
        </p:spPr>
      </p:pic>
    </p:spTree>
  </p:cSld>
  <p:clrMapOvr>
    <a:masterClrMapping/>
  </p:clrMapOvr>
  <p:transition spd="slow">
    <p:push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20150116_105507.jpg"/>
          <p:cNvPicPr>
            <a:picLocks noGrp="1" noChangeAspect="1"/>
          </p:cNvPicPr>
          <p:nvPr>
            <p:ph idx="1"/>
          </p:nvPr>
        </p:nvPicPr>
        <p:blipFill>
          <a:blip r:embed="rId2" cstate="print"/>
          <a:stretch>
            <a:fillRect/>
          </a:stretch>
        </p:blipFill>
        <p:spPr>
          <a:xfrm>
            <a:off x="1115616" y="1124744"/>
            <a:ext cx="6999807" cy="4187825"/>
          </a:xfrm>
        </p:spPr>
      </p:pic>
    </p:spTree>
  </p:cSld>
  <p:clrMapOvr>
    <a:masterClrMapping/>
  </p:clrMapOvr>
  <p:transition spd="slow">
    <p:push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20150116_105529.jpg"/>
          <p:cNvPicPr>
            <a:picLocks noGrp="1" noChangeAspect="1"/>
          </p:cNvPicPr>
          <p:nvPr>
            <p:ph idx="1"/>
          </p:nvPr>
        </p:nvPicPr>
        <p:blipFill>
          <a:blip r:embed="rId2" cstate="print"/>
          <a:stretch>
            <a:fillRect/>
          </a:stretch>
        </p:blipFill>
        <p:spPr>
          <a:xfrm>
            <a:off x="1043608" y="1196752"/>
            <a:ext cx="6979708" cy="4187825"/>
          </a:xfrm>
        </p:spPr>
      </p:pic>
    </p:spTree>
  </p:cSld>
  <p:clrMapOvr>
    <a:masterClrMapping/>
  </p:clrMapOvr>
  <p:transition spd="slow">
    <p:push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20150116_105538.jpg"/>
          <p:cNvPicPr>
            <a:picLocks noGrp="1" noChangeAspect="1"/>
          </p:cNvPicPr>
          <p:nvPr>
            <p:ph idx="1"/>
          </p:nvPr>
        </p:nvPicPr>
        <p:blipFill>
          <a:blip r:embed="rId2" cstate="print"/>
          <a:stretch>
            <a:fillRect/>
          </a:stretch>
        </p:blipFill>
        <p:spPr>
          <a:xfrm>
            <a:off x="1043608" y="1124744"/>
            <a:ext cx="7042406" cy="4187825"/>
          </a:xfrm>
        </p:spPr>
      </p:pic>
    </p:spTree>
  </p:cSld>
  <p:clrMapOvr>
    <a:masterClrMapping/>
  </p:clrMapOvr>
  <p:transition spd="slow">
    <p:push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20150116_103941.jpg"/>
          <p:cNvPicPr>
            <a:picLocks noChangeAspect="1"/>
          </p:cNvPicPr>
          <p:nvPr/>
        </p:nvPicPr>
        <p:blipFill>
          <a:blip r:embed="rId2" cstate="print"/>
          <a:stretch>
            <a:fillRect/>
          </a:stretch>
        </p:blipFill>
        <p:spPr>
          <a:xfrm>
            <a:off x="611560" y="836712"/>
            <a:ext cx="7956375" cy="4773825"/>
          </a:xfrm>
          <a:prstGeom prst="rect">
            <a:avLst/>
          </a:prstGeom>
        </p:spPr>
      </p:pic>
    </p:spTree>
  </p:cSld>
  <p:clrMapOvr>
    <a:masterClrMapping/>
  </p:clrMapOvr>
  <p:transition spd="slow">
    <p:push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20150116_104409.jpg"/>
          <p:cNvPicPr>
            <a:picLocks noGrp="1" noChangeAspect="1"/>
          </p:cNvPicPr>
          <p:nvPr>
            <p:ph idx="1"/>
          </p:nvPr>
        </p:nvPicPr>
        <p:blipFill>
          <a:blip r:embed="rId2" cstate="print"/>
          <a:stretch>
            <a:fillRect/>
          </a:stretch>
        </p:blipFill>
        <p:spPr>
          <a:xfrm>
            <a:off x="611560" y="692696"/>
            <a:ext cx="7992888" cy="5040560"/>
          </a:xfrm>
        </p:spPr>
      </p:pic>
    </p:spTree>
  </p:cSld>
  <p:clrMapOvr>
    <a:masterClrMapping/>
  </p:clrMapOvr>
  <p:transition spd="slow">
    <p:push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20150116_104450.jpg"/>
          <p:cNvPicPr>
            <a:picLocks noGrp="1" noChangeAspect="1"/>
          </p:cNvPicPr>
          <p:nvPr>
            <p:ph idx="1"/>
          </p:nvPr>
        </p:nvPicPr>
        <p:blipFill>
          <a:blip r:embed="rId2" cstate="print"/>
          <a:stretch>
            <a:fillRect/>
          </a:stretch>
        </p:blipFill>
        <p:spPr>
          <a:xfrm>
            <a:off x="611560" y="620688"/>
            <a:ext cx="7920880" cy="5059015"/>
          </a:xfrm>
        </p:spPr>
      </p:pic>
    </p:spTree>
  </p:cSld>
  <p:clrMapOvr>
    <a:masterClrMapping/>
  </p:clrMapOvr>
  <p:transition spd="slow">
    <p:push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Άποψη">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Άποψη">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53</TotalTime>
  <Words>13</Words>
  <Application>Microsoft Office PowerPoint</Application>
  <PresentationFormat>Προβολή στην οθόνη (4:3)</PresentationFormat>
  <Paragraphs>15</Paragraphs>
  <Slides>10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Άποψη</vt:lpstr>
      <vt:lpstr> Making crafts using educational material   We sometimes use educational material by witch children can draw shapes of crafts. Then, they can fulfill their painting and decorate as they wish. This is a pre-writing activity. </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If you wish, you can create your own material using cardboard.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ΣΤΕΛΛΑ</dc:creator>
  <cp:lastModifiedBy>ΣΤΕΛΛΑ</cp:lastModifiedBy>
  <cp:revision>6</cp:revision>
  <dcterms:created xsi:type="dcterms:W3CDTF">2015-01-16T12:36:51Z</dcterms:created>
  <dcterms:modified xsi:type="dcterms:W3CDTF">2015-01-16T13:30:04Z</dcterms:modified>
</cp:coreProperties>
</file>